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90" r:id="rId2"/>
    <p:sldId id="283" r:id="rId3"/>
    <p:sldId id="279" r:id="rId4"/>
    <p:sldId id="291" r:id="rId5"/>
    <p:sldId id="287" r:id="rId6"/>
    <p:sldId id="289" r:id="rId7"/>
  </p:sldIdLst>
  <p:sldSz cx="12192000" cy="6858000"/>
  <p:notesSz cx="6888163" cy="10018713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27272"/>
    <a:srgbClr val="808080"/>
    <a:srgbClr val="FF6600"/>
    <a:srgbClr val="464775"/>
    <a:srgbClr val="6666FF"/>
    <a:srgbClr val="00AC00"/>
    <a:srgbClr val="00FF00"/>
    <a:srgbClr val="B9BAD5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892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656" cy="502456"/>
          </a:xfrm>
          <a:prstGeom prst="rect">
            <a:avLst/>
          </a:prstGeom>
        </p:spPr>
        <p:txBody>
          <a:bodyPr vert="horz" lIns="92300" tIns="46149" rIns="92300" bIns="461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901" y="0"/>
            <a:ext cx="2984656" cy="502456"/>
          </a:xfrm>
          <a:prstGeom prst="rect">
            <a:avLst/>
          </a:prstGeom>
        </p:spPr>
        <p:txBody>
          <a:bodyPr vert="horz" lIns="92300" tIns="46149" rIns="92300" bIns="46149" rtlCol="0"/>
          <a:lstStyle>
            <a:lvl1pPr algn="r">
              <a:defRPr sz="1200"/>
            </a:lvl1pPr>
          </a:lstStyle>
          <a:p>
            <a:fld id="{D1D5025C-DC86-4E00-BC94-3652E325EF90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49" rIns="92300" bIns="461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139" y="4821338"/>
            <a:ext cx="5509888" cy="3944437"/>
          </a:xfrm>
          <a:prstGeom prst="rect">
            <a:avLst/>
          </a:prstGeom>
        </p:spPr>
        <p:txBody>
          <a:bodyPr vert="horz" lIns="92300" tIns="46149" rIns="92300" bIns="461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258"/>
            <a:ext cx="2984656" cy="502456"/>
          </a:xfrm>
          <a:prstGeom prst="rect">
            <a:avLst/>
          </a:prstGeom>
        </p:spPr>
        <p:txBody>
          <a:bodyPr vert="horz" lIns="92300" tIns="46149" rIns="92300" bIns="461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901" y="9516258"/>
            <a:ext cx="2984656" cy="502456"/>
          </a:xfrm>
          <a:prstGeom prst="rect">
            <a:avLst/>
          </a:prstGeom>
        </p:spPr>
        <p:txBody>
          <a:bodyPr vert="horz" lIns="92300" tIns="46149" rIns="92300" bIns="46149" rtlCol="0" anchor="b"/>
          <a:lstStyle>
            <a:lvl1pPr algn="r">
              <a:defRPr sz="1200"/>
            </a:lvl1pPr>
          </a:lstStyle>
          <a:p>
            <a:fld id="{C562D7A4-583D-4C57-8E72-89A955E6D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34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 b="0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スライドに「読み上げ」を録音する</a:t>
            </a:r>
            <a:endParaRPr kumimoji="1" lang="en-US" altLang="ja-JP" b="0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■「読み上げ」機能とは、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選択した文章を、自動音声で読み上げる機能です。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読み上げを録音することにより、ナレーション付きのスライドをさくせいすることができます。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	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■注意点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声は、 </a:t>
            </a:r>
            <a:r>
              <a:rPr kumimoji="1" lang="en-US" altLang="ja-JP" b="0"/>
              <a:t>[Microsoft Ayumi]</a:t>
            </a:r>
            <a:r>
              <a:rPr kumimoji="1" lang="ja-JP" altLang="en-US" b="0"/>
              <a:t>、括弧、日本語、と </a:t>
            </a:r>
            <a:r>
              <a:rPr kumimoji="1" lang="en-US" altLang="ja-JP" b="0"/>
              <a:t>[Microsoft Anna]</a:t>
            </a:r>
            <a:r>
              <a:rPr kumimoji="1" lang="ja-JP" altLang="en-US" b="0"/>
              <a:t> 、括弧、英語です。　選択はできません。　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正しい読み方や、イントネーションで読まれない単語や文章があります。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endParaRPr kumimoji="1" lang="ja-JP" altLang="en-US" b="0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0"/>
              <a:t>■手順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1</a:t>
            </a:r>
            <a:r>
              <a:rPr kumimoji="1" lang="ja-JP" altLang="en-US" b="0"/>
              <a:t>）コマンドボタンの準備	：クイックアクセスツールバーに、「読み上げ」 と 「録音」 のボタンを表示しておきます。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2</a:t>
            </a:r>
            <a:r>
              <a:rPr kumimoji="1" lang="ja-JP" altLang="en-US" b="0"/>
              <a:t>）テキストの準備	：読み上げをする文章を、</a:t>
            </a:r>
            <a:r>
              <a:rPr kumimoji="1" lang="en-US" altLang="ja-JP" b="0"/>
              <a:t>PowerPoint</a:t>
            </a:r>
            <a:r>
              <a:rPr kumimoji="1" lang="ja-JP" altLang="en-US" b="0"/>
              <a:t>の 「ノート」 ペイン に作成します。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3</a:t>
            </a:r>
            <a:r>
              <a:rPr kumimoji="1" lang="ja-JP" altLang="en-US" b="0"/>
              <a:t>）読み上げのテスト	：読み上げのテストをして、読み方を確認し、適宜修正します。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4</a:t>
            </a:r>
            <a:r>
              <a:rPr kumimoji="1" lang="ja-JP" altLang="en-US" b="0"/>
              <a:t>）読み上げの録音	：読み上げを実行して、録音します。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 b="0"/>
              <a:t>5</a:t>
            </a:r>
            <a:r>
              <a:rPr kumimoji="1" lang="ja-JP" altLang="en-US" b="0"/>
              <a:t>）録音の確認と調整	：録音を確認して、トリミングなど、録音データの調整をします。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90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/>
          </a:p>
          <a:p>
            <a:r>
              <a:rPr kumimoji="1" lang="ja-JP" altLang="en-US"/>
              <a:t>括弧</a:t>
            </a:r>
            <a:r>
              <a:rPr kumimoji="1" lang="en-US" altLang="ja-JP"/>
              <a:t>1</a:t>
            </a:r>
            <a:r>
              <a:rPr kumimoji="1" lang="ja-JP" altLang="en-US"/>
              <a:t>）コマンドボタンの準備</a:t>
            </a:r>
          </a:p>
          <a:p>
            <a:r>
              <a:rPr kumimoji="1" lang="ja-JP" altLang="en-US"/>
              <a:t>１。</a:t>
            </a:r>
            <a:r>
              <a:rPr kumimoji="1" lang="en-US" altLang="ja-JP"/>
              <a:t>【</a:t>
            </a:r>
            <a:r>
              <a:rPr kumimoji="1" lang="ja-JP" altLang="en-US"/>
              <a:t>クイックアクセスツールバーのユーザー設定</a:t>
            </a:r>
            <a:r>
              <a:rPr kumimoji="1" lang="en-US" altLang="ja-JP"/>
              <a:t>】 </a:t>
            </a:r>
            <a:r>
              <a:rPr kumimoji="1" lang="ja-JP" altLang="en-US"/>
              <a:t>をクリックして、</a:t>
            </a:r>
            <a:r>
              <a:rPr kumimoji="1" lang="en-US" altLang="ja-JP"/>
              <a:t>【</a:t>
            </a:r>
            <a:r>
              <a:rPr kumimoji="1" lang="ja-JP" altLang="en-US"/>
              <a:t>その他のコマンド</a:t>
            </a:r>
            <a:r>
              <a:rPr kumimoji="1" lang="en-US" altLang="ja-JP"/>
              <a:t>】 </a:t>
            </a:r>
            <a:r>
              <a:rPr kumimoji="1" lang="ja-JP" altLang="en-US"/>
              <a:t>を選択</a:t>
            </a:r>
          </a:p>
          <a:p>
            <a:r>
              <a:rPr kumimoji="1" lang="ja-JP" altLang="en-US"/>
              <a:t>２。</a:t>
            </a:r>
            <a:r>
              <a:rPr kumimoji="1" lang="en-US" altLang="ja-JP"/>
              <a:t>【</a:t>
            </a:r>
            <a:r>
              <a:rPr kumimoji="1" lang="ja-JP" altLang="en-US"/>
              <a:t>リボンにないコマンド</a:t>
            </a:r>
            <a:r>
              <a:rPr kumimoji="1" lang="en-US" altLang="ja-JP"/>
              <a:t>】 </a:t>
            </a:r>
            <a:r>
              <a:rPr kumimoji="1" lang="ja-JP" altLang="en-US"/>
              <a:t>をクリック</a:t>
            </a:r>
          </a:p>
          <a:p>
            <a:r>
              <a:rPr kumimoji="1" lang="ja-JP" altLang="en-US"/>
              <a:t>３。</a:t>
            </a:r>
            <a:r>
              <a:rPr kumimoji="1" lang="en-US" altLang="ja-JP"/>
              <a:t>【</a:t>
            </a:r>
            <a:r>
              <a:rPr kumimoji="1" lang="ja-JP" altLang="en-US"/>
              <a:t>読み上げ</a:t>
            </a:r>
            <a:r>
              <a:rPr kumimoji="1" lang="en-US" altLang="ja-JP"/>
              <a:t>】 </a:t>
            </a:r>
            <a:r>
              <a:rPr kumimoji="1" lang="ja-JP" altLang="en-US"/>
              <a:t>を選択して、</a:t>
            </a:r>
            <a:r>
              <a:rPr kumimoji="1" lang="en-US" altLang="ja-JP"/>
              <a:t>【</a:t>
            </a:r>
            <a:r>
              <a:rPr kumimoji="1" lang="ja-JP" altLang="en-US"/>
              <a:t>追加</a:t>
            </a:r>
            <a:r>
              <a:rPr kumimoji="1" lang="en-US" altLang="ja-JP"/>
              <a:t>】 </a:t>
            </a:r>
            <a:r>
              <a:rPr kumimoji="1" lang="ja-JP" altLang="en-US"/>
              <a:t>をクリック</a:t>
            </a:r>
          </a:p>
          <a:p>
            <a:r>
              <a:rPr kumimoji="1" lang="ja-JP" altLang="en-US"/>
              <a:t>４。</a:t>
            </a:r>
            <a:r>
              <a:rPr kumimoji="1" lang="en-US" altLang="ja-JP"/>
              <a:t>【</a:t>
            </a:r>
            <a:r>
              <a:rPr kumimoji="1" lang="ja-JP" altLang="en-US"/>
              <a:t>オーディオの録音</a:t>
            </a:r>
            <a:r>
              <a:rPr kumimoji="1" lang="en-US" altLang="ja-JP"/>
              <a:t>】 </a:t>
            </a:r>
            <a:r>
              <a:rPr kumimoji="1" lang="ja-JP" altLang="en-US"/>
              <a:t>を選択して、</a:t>
            </a:r>
            <a:r>
              <a:rPr kumimoji="1" lang="en-US" altLang="ja-JP"/>
              <a:t>【</a:t>
            </a:r>
            <a:r>
              <a:rPr kumimoji="1" lang="ja-JP" altLang="en-US"/>
              <a:t>追加</a:t>
            </a:r>
            <a:r>
              <a:rPr kumimoji="1" lang="en-US" altLang="ja-JP"/>
              <a:t>】 </a:t>
            </a:r>
            <a:r>
              <a:rPr kumimoji="1" lang="ja-JP" altLang="en-US"/>
              <a:t>をクリック</a:t>
            </a:r>
          </a:p>
          <a:p>
            <a:r>
              <a:rPr kumimoji="1" lang="ja-JP" altLang="en-US"/>
              <a:t>５。</a:t>
            </a:r>
            <a:r>
              <a:rPr kumimoji="1" lang="en-US" altLang="ja-JP"/>
              <a:t>【OK】 </a:t>
            </a:r>
            <a:r>
              <a:rPr kumimoji="1" lang="ja-JP" altLang="en-US"/>
              <a:t>をクリック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/>
          </a:p>
          <a:p>
            <a:r>
              <a:rPr kumimoji="1" lang="ja-JP" altLang="en-US"/>
              <a:t>括弧、</a:t>
            </a:r>
            <a:r>
              <a:rPr kumimoji="1" lang="en-US" altLang="ja-JP"/>
              <a:t>2</a:t>
            </a:r>
            <a:r>
              <a:rPr kumimoji="1" lang="ja-JP" altLang="en-US"/>
              <a:t>）。テキストの準備</a:t>
            </a:r>
            <a:endParaRPr kumimoji="1" lang="en-US" altLang="ja-JP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1</a:t>
            </a:r>
            <a:r>
              <a:rPr kumimoji="1" lang="ja-JP" altLang="en-US"/>
              <a:t>。ノートペイン に読み上げる文章を作成します。</a:t>
            </a:r>
            <a:endParaRPr kumimoji="1" lang="en-US" altLang="ja-JP"/>
          </a:p>
          <a:p>
            <a:r>
              <a:rPr kumimoji="1" lang="en-US" altLang="ja-JP"/>
              <a:t>2</a:t>
            </a:r>
            <a:r>
              <a:rPr kumimoji="1" lang="ja-JP" altLang="en-US"/>
              <a:t>。読み上げ開始直後に録音ボタンをクリックするため、操作の余裕の時間として、</a:t>
            </a:r>
            <a:r>
              <a:rPr kumimoji="1" lang="en-US" altLang="ja-JP"/>
              <a:t>1</a:t>
            </a:r>
            <a:r>
              <a:rPr kumimoji="1" lang="ja-JP" altLang="en-US"/>
              <a:t>行目にカウントダウンなど」（</a:t>
            </a:r>
            <a:r>
              <a:rPr kumimoji="1" lang="en-US" altLang="ja-JP"/>
              <a:t>5</a:t>
            </a:r>
            <a:r>
              <a:rPr kumimoji="1" lang="ja-JP" altLang="en-US"/>
              <a:t>、</a:t>
            </a:r>
            <a:r>
              <a:rPr kumimoji="1" lang="en-US" altLang="ja-JP"/>
              <a:t>4</a:t>
            </a:r>
            <a:r>
              <a:rPr kumimoji="1" lang="ja-JP" altLang="en-US"/>
              <a:t>、</a:t>
            </a:r>
            <a:r>
              <a:rPr kumimoji="1" lang="en-US" altLang="ja-JP"/>
              <a:t>3</a:t>
            </a:r>
            <a:r>
              <a:rPr kumimoji="1" lang="ja-JP" altLang="en-US"/>
              <a:t>、</a:t>
            </a:r>
            <a:r>
              <a:rPr kumimoji="1" lang="en-US" altLang="ja-JP"/>
              <a:t>2</a:t>
            </a:r>
            <a:r>
              <a:rPr kumimoji="1" lang="ja-JP" altLang="en-US"/>
              <a:t>、</a:t>
            </a:r>
            <a:r>
              <a:rPr kumimoji="1" lang="en-US" altLang="ja-JP"/>
              <a:t>1</a:t>
            </a:r>
            <a:r>
              <a:rPr kumimoji="1" lang="ja-JP" altLang="en-US"/>
              <a:t>、ゼロ）　を入力します。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7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括弧</a:t>
            </a:r>
            <a:r>
              <a:rPr kumimoji="1" lang="en-US" altLang="ja-JP"/>
              <a:t>3</a:t>
            </a:r>
            <a:r>
              <a:rPr kumimoji="1" lang="ja-JP" altLang="en-US"/>
              <a:t>。読み上げのテスト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1</a:t>
            </a:r>
            <a:r>
              <a:rPr kumimoji="1" lang="ja-JP" altLang="en-US"/>
              <a:t>、ノートに作成したテキストを選択します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2</a:t>
            </a:r>
            <a:r>
              <a:rPr kumimoji="1" lang="ja-JP" altLang="en-US"/>
              <a:t>、</a:t>
            </a:r>
            <a:r>
              <a:rPr kumimoji="1" lang="en-US" altLang="ja-JP"/>
              <a:t>【</a:t>
            </a:r>
            <a:r>
              <a:rPr kumimoji="1" lang="ja-JP" altLang="en-US"/>
              <a:t>読み上げ</a:t>
            </a:r>
            <a:r>
              <a:rPr kumimoji="1" lang="en-US" altLang="ja-JP"/>
              <a:t>】 </a:t>
            </a:r>
            <a:r>
              <a:rPr kumimoji="1" lang="ja-JP" altLang="en-US"/>
              <a:t>ボタンをクリック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3</a:t>
            </a:r>
            <a:r>
              <a:rPr kumimoji="1" lang="ja-JP" altLang="en-US"/>
              <a:t>、誤った読み方やイントネーションを修正します。</a:t>
            </a:r>
            <a:endParaRPr kumimoji="1" lang="en-US" altLang="ja-JP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区切りには、くとう展（。、）を挿入します。</a:t>
            </a:r>
            <a:endParaRPr lang="en-US" altLang="ja-JP" sz="16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漢字等の読み方が誤っている場合は、［ひらがな </a:t>
            </a:r>
            <a:r>
              <a:rPr lang="en-US" altLang="ja-JP" sz="1600"/>
              <a:t>/ </a:t>
            </a:r>
            <a:r>
              <a:rPr lang="ja-JP" altLang="en-US" sz="1600"/>
              <a:t>カタカナ］に修正します。</a:t>
            </a:r>
            <a:endParaRPr lang="en-US" altLang="ja-JP" sz="16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例、白金　。を。　シロカネ</a:t>
            </a:r>
            <a:endParaRPr lang="en-US" altLang="ja-JP" sz="16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例、</a:t>
            </a:r>
            <a:r>
              <a:rPr lang="en-US" altLang="ja-JP" sz="1600"/>
              <a:t>1-1</a:t>
            </a:r>
            <a:r>
              <a:rPr lang="ja-JP" altLang="en-US" sz="1600"/>
              <a:t>　。を。いちの</a:t>
            </a:r>
            <a:r>
              <a:rPr lang="en-US" altLang="ja-JP" sz="1600"/>
              <a:t>1</a:t>
            </a:r>
            <a:r>
              <a:rPr lang="ja-JP" altLang="en-US" sz="1600"/>
              <a:t>。</a:t>
            </a:r>
            <a:endParaRPr lang="en-US" altLang="ja-JP" sz="16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イントネーションを修正したい場合は、別の単語に置き替えるか、 ［ひらがな </a:t>
            </a:r>
            <a:r>
              <a:rPr lang="en-US" altLang="ja-JP" sz="1600"/>
              <a:t>/ </a:t>
            </a:r>
            <a:r>
              <a:rPr lang="ja-JP" altLang="en-US" sz="1600"/>
              <a:t>カタカナ］に修正します。</a:t>
            </a:r>
            <a:endParaRPr lang="en-US" altLang="ja-JP" sz="160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600"/>
              <a:t>例、明治学院大学。　を。めいじ学院大学</a:t>
            </a:r>
            <a:endParaRPr kumimoji="1" lang="ja-JP" altLang="en-US" sz="16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/>
              <a:t>ひらがなとカタカナでは、イントネーションが異なる場合があります。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2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7550" algn="l"/>
              </a:tabLst>
              <a:defRPr/>
            </a:pPr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/>
              <a:t>括弧。</a:t>
            </a:r>
            <a:r>
              <a:rPr kumimoji="1" lang="en-US" altLang="ja-JP"/>
              <a:t>4</a:t>
            </a:r>
            <a:r>
              <a:rPr kumimoji="1" lang="ja-JP" altLang="en-US"/>
              <a:t>）録音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1</a:t>
            </a:r>
            <a:r>
              <a:rPr kumimoji="1" lang="ja-JP" altLang="en-US"/>
              <a:t>、ノートに作成したテキストを選択します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2</a:t>
            </a:r>
            <a:r>
              <a:rPr kumimoji="1" lang="ja-JP" altLang="en-US"/>
              <a:t>、</a:t>
            </a:r>
            <a:r>
              <a:rPr kumimoji="1" lang="en-US" altLang="ja-JP"/>
              <a:t>【</a:t>
            </a:r>
            <a:r>
              <a:rPr kumimoji="1" lang="ja-JP" altLang="en-US"/>
              <a:t>読み上げ</a:t>
            </a:r>
            <a:r>
              <a:rPr kumimoji="1" lang="en-US" altLang="ja-JP"/>
              <a:t>】 </a:t>
            </a:r>
            <a:r>
              <a:rPr kumimoji="1" lang="ja-JP" altLang="en-US"/>
              <a:t>ボタンをクリック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3</a:t>
            </a:r>
            <a:r>
              <a:rPr kumimoji="1" lang="ja-JP" altLang="en-US"/>
              <a:t>、直後に</a:t>
            </a:r>
            <a:r>
              <a:rPr kumimoji="1" lang="en-US" altLang="ja-JP"/>
              <a:t>【</a:t>
            </a:r>
            <a:r>
              <a:rPr kumimoji="1" lang="ja-JP" altLang="en-US"/>
              <a:t>録音</a:t>
            </a:r>
            <a:r>
              <a:rPr kumimoji="1" lang="en-US" altLang="ja-JP"/>
              <a:t>】 </a:t>
            </a:r>
            <a:r>
              <a:rPr kumimoji="1" lang="ja-JP" altLang="en-US"/>
              <a:t>ボタンをクリック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4</a:t>
            </a:r>
            <a:r>
              <a:rPr kumimoji="1" lang="ja-JP" altLang="en-US"/>
              <a:t>、カウントダウンを聞き取り、 「ゼロ」 の直後に </a:t>
            </a:r>
            <a:r>
              <a:rPr kumimoji="1" lang="en-US" altLang="ja-JP"/>
              <a:t>【</a:t>
            </a:r>
            <a:r>
              <a:rPr kumimoji="1" lang="ja-JP" altLang="en-US"/>
              <a:t>録音ボタン●</a:t>
            </a:r>
            <a:r>
              <a:rPr kumimoji="1" lang="en-US" altLang="ja-JP"/>
              <a:t>】 </a:t>
            </a:r>
            <a:r>
              <a:rPr kumimoji="1" lang="ja-JP" altLang="en-US"/>
              <a:t>をクリック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5</a:t>
            </a:r>
            <a:r>
              <a:rPr kumimoji="1" lang="ja-JP" altLang="en-US"/>
              <a:t>、読み上げが終了したら、</a:t>
            </a:r>
            <a:r>
              <a:rPr kumimoji="1" lang="en-US" altLang="ja-JP"/>
              <a:t>【</a:t>
            </a:r>
            <a:r>
              <a:rPr kumimoji="1" lang="ja-JP" altLang="en-US"/>
              <a:t>停止■</a:t>
            </a:r>
            <a:r>
              <a:rPr kumimoji="1" lang="en-US" altLang="ja-JP"/>
              <a:t>】 </a:t>
            </a:r>
            <a:r>
              <a:rPr kumimoji="1" lang="ja-JP" altLang="en-US"/>
              <a:t>をクリック　（サウンドの</a:t>
            </a:r>
            <a:r>
              <a:rPr kumimoji="1" lang="en-US" altLang="ja-JP"/>
              <a:t>【</a:t>
            </a:r>
            <a:r>
              <a:rPr kumimoji="1" lang="ja-JP" altLang="en-US"/>
              <a:t>名前</a:t>
            </a:r>
            <a:r>
              <a:rPr kumimoji="1" lang="en-US" altLang="ja-JP"/>
              <a:t>】</a:t>
            </a:r>
            <a:r>
              <a:rPr kumimoji="1" lang="ja-JP" altLang="en-US"/>
              <a:t>を入力　</a:t>
            </a:r>
            <a:r>
              <a:rPr kumimoji="1" lang="en-US" altLang="ja-JP"/>
              <a:t>※</a:t>
            </a:r>
            <a:r>
              <a:rPr kumimoji="1" lang="ja-JP" altLang="en-US"/>
              <a:t>任意）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6</a:t>
            </a:r>
            <a:r>
              <a:rPr kumimoji="1" lang="ja-JP" altLang="en-US"/>
              <a:t>、</a:t>
            </a:r>
            <a:r>
              <a:rPr kumimoji="1" lang="en-US" altLang="ja-JP"/>
              <a:t>【OK】 </a:t>
            </a:r>
            <a:r>
              <a:rPr kumimoji="1" lang="ja-JP" altLang="en-US"/>
              <a:t>をクリック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15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7550" algn="l"/>
              </a:tabLst>
              <a:defRPr/>
            </a:pPr>
            <a:r>
              <a:rPr kumimoji="1" lang="en-US" altLang="ja-JP" b="0"/>
              <a:t>5,4,3,2,1,</a:t>
            </a:r>
            <a:r>
              <a:rPr kumimoji="1" lang="ja-JP" altLang="en-US" b="0"/>
              <a:t>ゼロ</a:t>
            </a:r>
            <a:endParaRPr kumimoji="1" lang="en-US" altLang="ja-JP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/>
              <a:t>括弧。</a:t>
            </a:r>
            <a:r>
              <a:rPr kumimoji="1" lang="en-US" altLang="ja-JP"/>
              <a:t>5</a:t>
            </a:r>
            <a:r>
              <a:rPr kumimoji="1" lang="ja-JP" altLang="en-US"/>
              <a:t>）、録音の確認と調整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1</a:t>
            </a:r>
            <a:r>
              <a:rPr kumimoji="1" lang="ja-JP" altLang="en-US"/>
              <a:t>、作成されたスピーカーマーク（オーディオアイコン）をクリックして、録音コマンドを表示させます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2</a:t>
            </a:r>
            <a:r>
              <a:rPr kumimoji="1" lang="ja-JP" altLang="en-US"/>
              <a:t>、</a:t>
            </a:r>
            <a:r>
              <a:rPr kumimoji="1" lang="en-US" altLang="ja-JP"/>
              <a:t>【</a:t>
            </a:r>
            <a:r>
              <a:rPr kumimoji="1" lang="ja-JP" altLang="en-US"/>
              <a:t>再生</a:t>
            </a:r>
            <a:r>
              <a:rPr kumimoji="1" lang="en-US" altLang="ja-JP"/>
              <a:t>】 </a:t>
            </a:r>
            <a:r>
              <a:rPr kumimoji="1" lang="ja-JP" altLang="en-US"/>
              <a:t>ボタンをクリックして、録音を確認します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en-US" altLang="ja-JP"/>
              <a:t>3</a:t>
            </a:r>
            <a:r>
              <a:rPr kumimoji="1" lang="ja-JP" altLang="en-US"/>
              <a:t>、スピーカーマークを選択して、任意の位置に移動します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endParaRPr kumimoji="1" lang="en-US" altLang="ja-JP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7550" algn="l"/>
              </a:tabLst>
              <a:defRPr/>
            </a:pPr>
            <a:r>
              <a:rPr kumimoji="1" lang="en-US" altLang="ja-JP" b="0"/>
              <a:t>3,2,1,</a:t>
            </a:r>
            <a:r>
              <a:rPr kumimoji="1" lang="ja-JP" altLang="en-US" b="0"/>
              <a:t>ゼロ</a:t>
            </a:r>
            <a:endParaRPr kumimoji="1" lang="en-US" altLang="ja-JP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/>
              <a:t>このマニュアルは、以上です。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2D7A4-583D-4C57-8E72-89A955E6DAB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2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C6E4D9-8510-43F1-95D3-451E5AE528FF}"/>
              </a:ext>
            </a:extLst>
          </p:cNvPr>
          <p:cNvSpPr txBox="1"/>
          <p:nvPr userDrawn="1"/>
        </p:nvSpPr>
        <p:spPr>
          <a:xfrm>
            <a:off x="0" y="3623"/>
            <a:ext cx="12192000" cy="556449"/>
          </a:xfrm>
          <a:prstGeom prst="rect">
            <a:avLst/>
          </a:prstGeom>
          <a:solidFill>
            <a:srgbClr val="FF6600"/>
          </a:solidFill>
        </p:spPr>
        <p:txBody>
          <a:bodyPr wrap="square" rtlCol="0" anchor="ctr">
            <a:noAutofit/>
          </a:bodyPr>
          <a:lstStyle/>
          <a:p>
            <a:pPr marL="541338" indent="0">
              <a:tabLst>
                <a:tab pos="630238" algn="l"/>
                <a:tab pos="10939463" algn="r"/>
              </a:tabLst>
            </a:pPr>
            <a:r>
              <a:rPr kumimoji="1" lang="en-US" altLang="ja-JP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PowerPoint</a:t>
            </a:r>
            <a:endParaRPr kumimoji="1" lang="en-US" altLang="ja-JP" sz="2000" b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5246E-9244-4493-87C9-6A0B17D75F85}"/>
              </a:ext>
            </a:extLst>
          </p:cNvPr>
          <p:cNvSpPr txBox="1"/>
          <p:nvPr userDrawn="1"/>
        </p:nvSpPr>
        <p:spPr>
          <a:xfrm>
            <a:off x="11557000" y="0"/>
            <a:ext cx="637696" cy="5564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tabLst>
                <a:tab pos="11753850" algn="r"/>
              </a:tabLst>
            </a:pPr>
            <a:fld id="{A6484BAE-34CF-4480-82D7-5C8AB6A1F0F8}" type="slidenum">
              <a:rPr lang="en-US" altLang="ja-JP" sz="2000" b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l">
                <a:tabLst>
                  <a:tab pos="11753850" algn="r"/>
                </a:tabLst>
              </a:pPr>
              <a:t>‹#›</a:t>
            </a:fld>
            <a:endParaRPr kumimoji="1" lang="ja-JP" altLang="en-US" b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9B925A-743E-40A7-A372-F2298309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61" y="119667"/>
            <a:ext cx="7482688" cy="349770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285383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C30FE5-E051-4380-BFC7-7CF03A8F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6CB66B-94DF-4C55-9EA4-BFB12E8ED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0F77E0D0-FDF1-46B9-BD7D-685B1557307E}"/>
              </a:ext>
            </a:extLst>
          </p:cNvPr>
          <p:cNvSpPr txBox="1">
            <a:spLocks/>
          </p:cNvSpPr>
          <p:nvPr userDrawn="1"/>
        </p:nvSpPr>
        <p:spPr>
          <a:xfrm>
            <a:off x="6656149" y="6416510"/>
            <a:ext cx="5283696" cy="2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Copyright ©2021 Meiji Gakuin University All Rights Reserved.</a:t>
            </a:r>
            <a:endParaRPr lang="ja-JP" altLang="en-US" sz="1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6F3175-6B82-4D9B-A7EA-FA46D29E5A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648" y="6394935"/>
            <a:ext cx="362001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tx1"/>
          </a:solidFill>
          <a:latin typeface="+mn-ea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12" Type="http://schemas.openxmlformats.org/officeDocument/2006/relationships/image" Target="../media/image5.sv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5.m4a"/><Relationship Id="rId7" Type="http://schemas.openxmlformats.org/officeDocument/2006/relationships/notesSlide" Target="../notesSlides/notesSlide5.xml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audio" Target="../media/media6.m4a"/><Relationship Id="rId10" Type="http://schemas.openxmlformats.org/officeDocument/2006/relationships/image" Target="../media/image17.png"/><Relationship Id="rId4" Type="http://schemas.microsoft.com/office/2007/relationships/media" Target="../media/media6.m4a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7.m4a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1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5" Type="http://schemas.openxmlformats.org/officeDocument/2006/relationships/audio" Target="../media/media8.m4a"/><Relationship Id="rId10" Type="http://schemas.openxmlformats.org/officeDocument/2006/relationships/image" Target="../media/image3.png"/><Relationship Id="rId4" Type="http://schemas.microsoft.com/office/2007/relationships/media" Target="../media/media8.m4a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11412063" cy="483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kumimoji="1" lang="ja-JP" altLang="en-US" b="1"/>
              <a:t>■「読み上げ」機能とは、</a:t>
            </a:r>
            <a:endParaRPr lang="en-US" altLang="ja-JP" b="1"/>
          </a:p>
          <a:p>
            <a:pPr marL="1073150" indent="-3540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17550" algn="l"/>
                <a:tab pos="1073150" algn="l"/>
              </a:tabLst>
            </a:pPr>
            <a:r>
              <a:rPr lang="ja-JP" altLang="en-US" sz="1600"/>
              <a:t>選択した文章（テキスト）を自動音声で読み上げる機能です。</a:t>
            </a:r>
            <a:endParaRPr lang="en-US" altLang="ja-JP" sz="1600"/>
          </a:p>
          <a:p>
            <a:pPr marL="1073150" indent="-3540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17550" algn="l"/>
                <a:tab pos="1073150" algn="l"/>
              </a:tabLst>
            </a:pPr>
            <a:r>
              <a:rPr lang="ja-JP" altLang="en-US" sz="1600"/>
              <a:t>読み上げを録音することにより、ナレーション付きのスライドを作成することができます。</a:t>
            </a:r>
            <a:r>
              <a:rPr lang="en-US" altLang="ja-JP" sz="1600"/>
              <a:t>	</a:t>
            </a:r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ja-JP" altLang="en-US" b="1"/>
              <a:t>■注意点</a:t>
            </a:r>
            <a:endParaRPr lang="en-US" altLang="ja-JP" b="1"/>
          </a:p>
          <a:p>
            <a:pPr marL="1073150" indent="-3540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17550" algn="l"/>
                <a:tab pos="1073150" algn="l"/>
              </a:tabLst>
            </a:pPr>
            <a:r>
              <a:rPr lang="ja-JP" altLang="en-US" sz="1600"/>
              <a:t>声は、</a:t>
            </a:r>
            <a:r>
              <a:rPr lang="en-US" altLang="ja-JP" sz="1600"/>
              <a:t>[Microsoft Ayumi] </a:t>
            </a:r>
            <a:r>
              <a:rPr lang="ja-JP" altLang="en-US" sz="1600"/>
              <a:t>（日本語）と</a:t>
            </a:r>
            <a:r>
              <a:rPr lang="en-US" altLang="ja-JP" sz="1600"/>
              <a:t> [Microsoft Anna] </a:t>
            </a:r>
            <a:r>
              <a:rPr lang="ja-JP" altLang="en-US" sz="1600"/>
              <a:t>（英語）です。　選択はできません。　</a:t>
            </a:r>
            <a:endParaRPr lang="en-US" altLang="ja-JP" sz="1600"/>
          </a:p>
          <a:p>
            <a:pPr marL="1073150" indent="-35401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17550" algn="l"/>
                <a:tab pos="1073150" algn="l"/>
              </a:tabLst>
            </a:pPr>
            <a:r>
              <a:rPr lang="ja-JP" altLang="en-US" sz="1600"/>
              <a:t>正しい読み方やイントネーションで読まれない単語や文章があります。</a:t>
            </a:r>
            <a:endParaRPr lang="en-US" altLang="ja-JP" sz="1600"/>
          </a:p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ja-JP" altLang="en-US" b="1"/>
              <a:t>■手順</a:t>
            </a:r>
            <a:endParaRPr lang="en-US" altLang="ja-JP" b="1"/>
          </a:p>
          <a:p>
            <a:pPr marL="730250">
              <a:lnSpc>
                <a:spcPct val="150000"/>
              </a:lnSpc>
              <a:tabLst>
                <a:tab pos="717550" algn="l"/>
                <a:tab pos="1073150" algn="l"/>
                <a:tab pos="3133725" algn="l"/>
              </a:tabLst>
            </a:pPr>
            <a:r>
              <a:rPr lang="en-US" altLang="ja-JP"/>
              <a:t>1</a:t>
            </a:r>
            <a:r>
              <a:rPr lang="ja-JP" altLang="en-US"/>
              <a:t>）コマンドボタンの準備</a:t>
            </a:r>
            <a:r>
              <a:rPr lang="en-US" altLang="ja-JP"/>
              <a:t>	</a:t>
            </a:r>
            <a:r>
              <a:rPr lang="ja-JP" altLang="en-US"/>
              <a:t>：クイックアクセスツールバーに、「読み上げ」 と 「録音」 のボタンを表示しておきます。</a:t>
            </a:r>
            <a:endParaRPr lang="en-US" altLang="ja-JP"/>
          </a:p>
          <a:p>
            <a:pPr marL="730250">
              <a:lnSpc>
                <a:spcPct val="150000"/>
              </a:lnSpc>
              <a:tabLst>
                <a:tab pos="717550" algn="l"/>
                <a:tab pos="1073150" algn="l"/>
                <a:tab pos="3133725" algn="l"/>
              </a:tabLst>
            </a:pPr>
            <a:r>
              <a:rPr lang="en-US" altLang="ja-JP"/>
              <a:t>2</a:t>
            </a:r>
            <a:r>
              <a:rPr lang="ja-JP" altLang="en-US"/>
              <a:t>）テキストの準備</a:t>
            </a:r>
            <a:r>
              <a:rPr lang="en-US" altLang="ja-JP"/>
              <a:t>	</a:t>
            </a:r>
            <a:r>
              <a:rPr lang="ja-JP" altLang="en-US"/>
              <a:t>：読み上げをする文章を、</a:t>
            </a:r>
            <a:r>
              <a:rPr lang="en-US" altLang="ja-JP"/>
              <a:t>PowerPoint</a:t>
            </a:r>
            <a:r>
              <a:rPr lang="ja-JP" altLang="en-US"/>
              <a:t>の 「ノート」 ペイン に作成します。</a:t>
            </a:r>
            <a:endParaRPr lang="en-US" altLang="ja-JP"/>
          </a:p>
          <a:p>
            <a:pPr marL="730250">
              <a:lnSpc>
                <a:spcPct val="150000"/>
              </a:lnSpc>
              <a:tabLst>
                <a:tab pos="717550" algn="l"/>
                <a:tab pos="1073150" algn="l"/>
                <a:tab pos="3133725" algn="l"/>
              </a:tabLst>
            </a:pPr>
            <a:r>
              <a:rPr lang="en-US" altLang="ja-JP"/>
              <a:t>3</a:t>
            </a:r>
            <a:r>
              <a:rPr lang="ja-JP" altLang="en-US"/>
              <a:t>）読み上げのテスト</a:t>
            </a:r>
            <a:r>
              <a:rPr lang="en-US" altLang="ja-JP"/>
              <a:t>	</a:t>
            </a:r>
            <a:r>
              <a:rPr lang="ja-JP" altLang="en-US"/>
              <a:t>：読み上げのテストをして、読み方を確認し、適宜修正します。</a:t>
            </a:r>
            <a:endParaRPr lang="en-US" altLang="ja-JP"/>
          </a:p>
          <a:p>
            <a:pPr marL="730250">
              <a:lnSpc>
                <a:spcPct val="150000"/>
              </a:lnSpc>
              <a:tabLst>
                <a:tab pos="717550" algn="l"/>
                <a:tab pos="1073150" algn="l"/>
                <a:tab pos="3133725" algn="l"/>
              </a:tabLst>
            </a:pPr>
            <a:r>
              <a:rPr lang="en-US" altLang="ja-JP"/>
              <a:t>4</a:t>
            </a:r>
            <a:r>
              <a:rPr lang="ja-JP" altLang="en-US"/>
              <a:t>）読み上げの録音</a:t>
            </a:r>
            <a:r>
              <a:rPr lang="en-US" altLang="ja-JP"/>
              <a:t>	</a:t>
            </a:r>
            <a:r>
              <a:rPr lang="ja-JP" altLang="en-US"/>
              <a:t>：読み上げを実行して、録音します。</a:t>
            </a:r>
            <a:endParaRPr lang="en-US" altLang="ja-JP"/>
          </a:p>
          <a:p>
            <a:pPr marL="730250">
              <a:lnSpc>
                <a:spcPct val="150000"/>
              </a:lnSpc>
              <a:tabLst>
                <a:tab pos="717550" algn="l"/>
                <a:tab pos="1073150" algn="l"/>
                <a:tab pos="3133725" algn="l"/>
              </a:tabLst>
            </a:pPr>
            <a:r>
              <a:rPr lang="en-US" altLang="ja-JP"/>
              <a:t>5</a:t>
            </a:r>
            <a:r>
              <a:rPr lang="ja-JP" altLang="en-US"/>
              <a:t>）録音の確認と調整</a:t>
            </a:r>
            <a:r>
              <a:rPr lang="en-US" altLang="ja-JP"/>
              <a:t>	</a:t>
            </a:r>
            <a:r>
              <a:rPr lang="ja-JP" altLang="en-US"/>
              <a:t>：録音を確認して、トリミングなど、録音データの調整をします。</a:t>
            </a:r>
            <a:endParaRPr lang="en-US" altLang="ja-JP"/>
          </a:p>
        </p:txBody>
      </p:sp>
      <p:sp>
        <p:nvSpPr>
          <p:cNvPr id="37" name="テキスト ボックス 33">
            <a:extLst>
              <a:ext uri="{FF2B5EF4-FFF2-40B4-BE49-F238E27FC236}">
                <a16:creationId xmlns:a16="http://schemas.microsoft.com/office/drawing/2014/main" id="{0F14C7F1-8D16-4D66-99E6-7EFA2C43CEDB}"/>
              </a:ext>
            </a:extLst>
          </p:cNvPr>
          <p:cNvSpPr txBox="1"/>
          <p:nvPr/>
        </p:nvSpPr>
        <p:spPr>
          <a:xfrm>
            <a:off x="9876234" y="127289"/>
            <a:ext cx="1706547" cy="3712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9061450" algn="r"/>
              </a:tabLst>
            </a:pPr>
            <a:r>
              <a:rPr lang="ja-JP" altLang="en-US" sz="1200" u="sng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作成：</a:t>
            </a:r>
            <a:r>
              <a:rPr lang="en-US" altLang="ja-JP" sz="1200" u="sng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2021/8/24</a:t>
            </a:r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5A253BAE-8770-4FDC-B6E3-389E9AF94CE1}"/>
              </a:ext>
            </a:extLst>
          </p:cNvPr>
          <p:cNvSpPr/>
          <p:nvPr/>
        </p:nvSpPr>
        <p:spPr>
          <a:xfrm>
            <a:off x="9480175" y="1429831"/>
            <a:ext cx="1066437" cy="680650"/>
          </a:xfrm>
          <a:prstGeom prst="wedgeEllipseCallout">
            <a:avLst>
              <a:gd name="adj1" fmla="val 43354"/>
              <a:gd name="adj2" fmla="val 49454"/>
            </a:avLst>
          </a:prstGeom>
          <a:solidFill>
            <a:srgbClr val="72727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C527E1D-7EEE-40E7-A32F-917BAFB84B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394" y="1429831"/>
            <a:ext cx="1999169" cy="1999169"/>
          </a:xfrm>
          <a:prstGeom prst="rect">
            <a:avLst/>
          </a:prstGeom>
        </p:spPr>
      </p:pic>
      <p:pic>
        <p:nvPicPr>
          <p:cNvPr id="4" name="P1">
            <a:hlinkClick r:id="" action="ppaction://media"/>
            <a:extLst>
              <a:ext uri="{FF2B5EF4-FFF2-40B4-BE49-F238E27FC236}">
                <a16:creationId xmlns:a16="http://schemas.microsoft.com/office/drawing/2014/main" id="{7F63D076-FCFE-48F4-A98F-4174F2257C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895" y="119667"/>
            <a:ext cx="487363" cy="48736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703CFE-8FD0-4C66-9273-A4091565FB0D}"/>
              </a:ext>
            </a:extLst>
          </p:cNvPr>
          <p:cNvSpPr/>
          <p:nvPr/>
        </p:nvSpPr>
        <p:spPr>
          <a:xfrm>
            <a:off x="841069" y="5683199"/>
            <a:ext cx="5303523" cy="563263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5475"/>
            <a:r>
              <a:rPr kumimoji="1" lang="ja-JP" altLang="en-US" sz="1600">
                <a:solidFill>
                  <a:schemeClr val="tx1"/>
                </a:solidFill>
              </a:rPr>
              <a:t>スライドの自動実行手順は、別マニュアルを参照</a:t>
            </a:r>
          </a:p>
        </p:txBody>
      </p:sp>
      <p:pic>
        <p:nvPicPr>
          <p:cNvPr id="10" name="グラフィックス 9" descr="電球と歯車">
            <a:extLst>
              <a:ext uri="{FF2B5EF4-FFF2-40B4-BE49-F238E27FC236}">
                <a16:creationId xmlns:a16="http://schemas.microsoft.com/office/drawing/2014/main" id="{2A3C89EC-5BE6-46A6-856D-825150B52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069" y="5683199"/>
            <a:ext cx="555915" cy="55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943756"/>
      </p:ext>
    </p:extLst>
  </p:cSld>
  <p:clrMapOvr>
    <a:masterClrMapping/>
  </p:clrMapOvr>
  <p:transition spd="slow" advTm="7459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08" objId="4"/>
        <p14:stopEvt time="7457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AD364FFB-0C30-4988-9CF0-9EA03278B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6" y="2980010"/>
            <a:ext cx="4167919" cy="22482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11268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en-US" altLang="ja-JP" b="1"/>
              <a:t>1</a:t>
            </a:r>
            <a:r>
              <a:rPr lang="ja-JP" altLang="en-US" b="1"/>
              <a:t>）コマンドボタンの準備</a:t>
            </a:r>
            <a:endParaRPr lang="en-US" altLang="ja-JP" b="1"/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クイックアクセスツールバーのユーザー設定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をクリックして、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その他のコマンド</a:t>
            </a:r>
            <a:r>
              <a:rPr lang="en-US" altLang="ja-JP" sz="1600">
                <a:latin typeface="+mn-ea"/>
              </a:rPr>
              <a:t>】</a:t>
            </a:r>
            <a:r>
              <a:rPr lang="ja-JP" altLang="en-US" sz="1600">
                <a:latin typeface="+mn-ea"/>
              </a:rPr>
              <a:t> を選択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リボンにないコマンド</a:t>
            </a:r>
            <a:r>
              <a:rPr lang="en-US" altLang="ja-JP" sz="1600">
                <a:latin typeface="+mn-ea"/>
              </a:rPr>
              <a:t>】</a:t>
            </a:r>
            <a:r>
              <a:rPr lang="ja-JP" altLang="en-US" sz="1600">
                <a:latin typeface="+mn-ea"/>
              </a:rPr>
              <a:t> 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0000"/>
                </a:solidFill>
                <a:latin typeface="+mn-ea"/>
              </a:rPr>
              <a:t>読み上げ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を選択して、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0000"/>
                </a:solidFill>
                <a:latin typeface="+mn-ea"/>
              </a:rPr>
              <a:t>追加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5050"/>
                </a:solidFill>
                <a:latin typeface="+mn-ea"/>
              </a:rPr>
              <a:t>オーディオの</a:t>
            </a:r>
            <a:r>
              <a:rPr lang="ja-JP" altLang="en-US" sz="1600" b="1">
                <a:solidFill>
                  <a:srgbClr val="FF0000"/>
                </a:solidFill>
                <a:latin typeface="+mn-ea"/>
              </a:rPr>
              <a:t>録音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を選択して、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0000"/>
                </a:solidFill>
                <a:latin typeface="+mn-ea"/>
              </a:rPr>
              <a:t>追加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en-US" altLang="ja-JP" sz="1600" b="1">
                <a:latin typeface="+mn-ea"/>
              </a:rPr>
              <a:t>OK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E36CF6-32D6-4B3D-A89D-E82D4DF96A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491" y="1758149"/>
            <a:ext cx="5316140" cy="38315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B62FF0-3F04-443A-BB91-EB5D51044FC0}"/>
              </a:ext>
            </a:extLst>
          </p:cNvPr>
          <p:cNvSpPr/>
          <p:nvPr/>
        </p:nvSpPr>
        <p:spPr>
          <a:xfrm>
            <a:off x="3008311" y="4360830"/>
            <a:ext cx="369144" cy="305514"/>
          </a:xfrm>
          <a:prstGeom prst="rect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6A2E16-4D8E-4988-A4E5-F9380A1C04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576" y="2928815"/>
            <a:ext cx="2410761" cy="35921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5BA8A8C-6141-4BBF-878F-13195D845EED}"/>
              </a:ext>
            </a:extLst>
          </p:cNvPr>
          <p:cNvCxnSpPr>
            <a:cxnSpLocks/>
          </p:cNvCxnSpPr>
          <p:nvPr/>
        </p:nvCxnSpPr>
        <p:spPr>
          <a:xfrm flipH="1" flipV="1">
            <a:off x="3315199" y="4544835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CA7C8F7-B8E3-4BF7-9F91-F5D4D1893804}"/>
              </a:ext>
            </a:extLst>
          </p:cNvPr>
          <p:cNvSpPr/>
          <p:nvPr/>
        </p:nvSpPr>
        <p:spPr>
          <a:xfrm>
            <a:off x="3642379" y="5923811"/>
            <a:ext cx="1693719" cy="305514"/>
          </a:xfrm>
          <a:prstGeom prst="rect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D29E34-9F70-4AE3-8A21-DEB242106757}"/>
              </a:ext>
            </a:extLst>
          </p:cNvPr>
          <p:cNvSpPr/>
          <p:nvPr/>
        </p:nvSpPr>
        <p:spPr>
          <a:xfrm>
            <a:off x="3716454" y="4582959"/>
            <a:ext cx="383242" cy="597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2CA9B0-951F-4C5F-B6B1-939D478FAB2C}"/>
              </a:ext>
            </a:extLst>
          </p:cNvPr>
          <p:cNvSpPr/>
          <p:nvPr/>
        </p:nvSpPr>
        <p:spPr>
          <a:xfrm>
            <a:off x="7527887" y="2378746"/>
            <a:ext cx="1639176" cy="297371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リボンにないコマンド</a:t>
            </a:r>
            <a:endParaRPr kumimoji="1" lang="en-US" altLang="ja-JP" sz="140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E3A96D-C57A-4E9A-920E-66F5F9FBA499}"/>
              </a:ext>
            </a:extLst>
          </p:cNvPr>
          <p:cNvSpPr/>
          <p:nvPr/>
        </p:nvSpPr>
        <p:spPr>
          <a:xfrm>
            <a:off x="9119215" y="2553630"/>
            <a:ext cx="383242" cy="65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06050FE-031E-415A-A48E-A6C058F4FA7B}"/>
              </a:ext>
            </a:extLst>
          </p:cNvPr>
          <p:cNvCxnSpPr>
            <a:cxnSpLocks/>
          </p:cNvCxnSpPr>
          <p:nvPr/>
        </p:nvCxnSpPr>
        <p:spPr>
          <a:xfrm flipH="1" flipV="1">
            <a:off x="8725652" y="2622973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BEC582-7954-4881-A751-8B6865878D86}"/>
              </a:ext>
            </a:extLst>
          </p:cNvPr>
          <p:cNvSpPr/>
          <p:nvPr/>
        </p:nvSpPr>
        <p:spPr>
          <a:xfrm>
            <a:off x="7527887" y="4324929"/>
            <a:ext cx="1528042" cy="297371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ysClr val="windowText" lastClr="000000"/>
                </a:solidFill>
              </a:rPr>
              <a:t>読み上げ</a:t>
            </a:r>
            <a:endParaRPr kumimoji="1" lang="en-US" altLang="ja-JP" sz="1400">
              <a:solidFill>
                <a:sysClr val="windowText" lastClr="00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4EBCD7-28CE-4468-97EA-EB520F1E9ACE}"/>
              </a:ext>
            </a:extLst>
          </p:cNvPr>
          <p:cNvSpPr/>
          <p:nvPr/>
        </p:nvSpPr>
        <p:spPr>
          <a:xfrm>
            <a:off x="9119215" y="4122805"/>
            <a:ext cx="707062" cy="65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CAA62C9-F482-425F-B17E-E6C7684119C6}"/>
              </a:ext>
            </a:extLst>
          </p:cNvPr>
          <p:cNvSpPr/>
          <p:nvPr/>
        </p:nvSpPr>
        <p:spPr>
          <a:xfrm>
            <a:off x="9980620" y="3655461"/>
            <a:ext cx="1419708" cy="1216955"/>
          </a:xfrm>
          <a:prstGeom prst="roundRect">
            <a:avLst>
              <a:gd name="adj" fmla="val 7683"/>
            </a:avLst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400">
                <a:solidFill>
                  <a:schemeClr val="tx1"/>
                </a:solidFill>
              </a:rPr>
              <a:t>読み上げ</a:t>
            </a:r>
            <a:endParaRPr kumimoji="1" lang="en-US" altLang="ja-JP" sz="1400">
              <a:solidFill>
                <a:schemeClr val="tx1"/>
              </a:solidFill>
            </a:endParaRPr>
          </a:p>
          <a:p>
            <a:r>
              <a:rPr lang="ja-JP" altLang="en-US" sz="1400">
                <a:solidFill>
                  <a:schemeClr val="tx1"/>
                </a:solidFill>
              </a:rPr>
              <a:t>と</a:t>
            </a:r>
            <a:endParaRPr kumimoji="1" lang="en-US" altLang="ja-JP" sz="1400">
              <a:solidFill>
                <a:schemeClr val="tx1"/>
              </a:solidFill>
            </a:endParaRPr>
          </a:p>
          <a:p>
            <a:r>
              <a:rPr lang="ja-JP" altLang="en-US" sz="1400">
                <a:solidFill>
                  <a:schemeClr val="tx1"/>
                </a:solidFill>
              </a:rPr>
              <a:t>オーディオの録音</a:t>
            </a:r>
            <a:endParaRPr lang="en-US" altLang="ja-JP" sz="1400">
              <a:solidFill>
                <a:schemeClr val="tx1"/>
              </a:solidFill>
            </a:endParaRPr>
          </a:p>
          <a:p>
            <a:r>
              <a:rPr kumimoji="1" lang="ja-JP" altLang="en-US" sz="1400">
                <a:solidFill>
                  <a:schemeClr val="tx1"/>
                </a:solidFill>
              </a:rPr>
              <a:t>が追加されます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4EC6B13-DB08-45E8-A5A1-77CCA58CE0D1}"/>
              </a:ext>
            </a:extLst>
          </p:cNvPr>
          <p:cNvSpPr/>
          <p:nvPr/>
        </p:nvSpPr>
        <p:spPr>
          <a:xfrm>
            <a:off x="9775896" y="3173825"/>
            <a:ext cx="1635228" cy="312517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6413421-11DF-45D8-AA74-6621CFB9A664}"/>
              </a:ext>
            </a:extLst>
          </p:cNvPr>
          <p:cNvSpPr/>
          <p:nvPr/>
        </p:nvSpPr>
        <p:spPr>
          <a:xfrm>
            <a:off x="7441006" y="5023895"/>
            <a:ext cx="1767535" cy="312517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>
              <a:solidFill>
                <a:schemeClr val="tx1"/>
              </a:solidFill>
            </a:endParaRPr>
          </a:p>
        </p:txBody>
      </p:sp>
      <p:pic>
        <p:nvPicPr>
          <p:cNvPr id="43" name="グラフィックス 42" descr="戻る">
            <a:extLst>
              <a:ext uri="{FF2B5EF4-FFF2-40B4-BE49-F238E27FC236}">
                <a16:creationId xmlns:a16="http://schemas.microsoft.com/office/drawing/2014/main" id="{A9D18083-E674-4112-9253-FAEE2ABA7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114655">
            <a:off x="10893202" y="3294673"/>
            <a:ext cx="693409" cy="693409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27857CD-BA89-4935-9326-2EEAD9697CC3}"/>
              </a:ext>
            </a:extLst>
          </p:cNvPr>
          <p:cNvSpPr/>
          <p:nvPr/>
        </p:nvSpPr>
        <p:spPr>
          <a:xfrm>
            <a:off x="604133" y="5558495"/>
            <a:ext cx="2713844" cy="645851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541338" lvl="1"/>
            <a:r>
              <a:rPr kumimoji="1" lang="ja-JP" altLang="en-US" sz="1400">
                <a:solidFill>
                  <a:schemeClr val="tx1"/>
                </a:solidFill>
              </a:rPr>
              <a:t>クイックアクセスツールバーを</a:t>
            </a:r>
            <a:endParaRPr kumimoji="1" lang="en-US" altLang="ja-JP" sz="1400">
              <a:solidFill>
                <a:schemeClr val="tx1"/>
              </a:solidFill>
            </a:endParaRPr>
          </a:p>
          <a:p>
            <a:pPr marL="541338" lvl="1"/>
            <a:r>
              <a:rPr kumimoji="1" lang="ja-JP" altLang="en-US" sz="1400">
                <a:solidFill>
                  <a:schemeClr val="tx1"/>
                </a:solidFill>
              </a:rPr>
              <a:t>リボンの下に表示しています</a:t>
            </a:r>
          </a:p>
        </p:txBody>
      </p:sp>
      <p:pic>
        <p:nvPicPr>
          <p:cNvPr id="48" name="グラフィックス 47" descr="電球と歯車">
            <a:extLst>
              <a:ext uri="{FF2B5EF4-FFF2-40B4-BE49-F238E27FC236}">
                <a16:creationId xmlns:a16="http://schemas.microsoft.com/office/drawing/2014/main" id="{966CE6C5-91CC-4563-BCF7-392CA4D1F2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348" y="5699164"/>
            <a:ext cx="365338" cy="40143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96A2B9A-454B-4EA9-9F2C-86DFE898C3BA}"/>
              </a:ext>
            </a:extLst>
          </p:cNvPr>
          <p:cNvSpPr/>
          <p:nvPr/>
        </p:nvSpPr>
        <p:spPr>
          <a:xfrm>
            <a:off x="11381760" y="4903575"/>
            <a:ext cx="383242" cy="65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3DFAB145-A34E-45B9-B6B0-C48D32DBB143}"/>
              </a:ext>
            </a:extLst>
          </p:cNvPr>
          <p:cNvSpPr/>
          <p:nvPr/>
        </p:nvSpPr>
        <p:spPr>
          <a:xfrm>
            <a:off x="2406316" y="4368528"/>
            <a:ext cx="531632" cy="312517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23B2DC07-A5D6-423C-89EC-C0B1C187F63E}"/>
              </a:ext>
            </a:extLst>
          </p:cNvPr>
          <p:cNvSpPr/>
          <p:nvPr/>
        </p:nvSpPr>
        <p:spPr>
          <a:xfrm>
            <a:off x="866762" y="3782493"/>
            <a:ext cx="1419708" cy="592717"/>
          </a:xfrm>
          <a:prstGeom prst="round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400">
                <a:solidFill>
                  <a:schemeClr val="tx1"/>
                </a:solidFill>
              </a:rPr>
              <a:t>読み上げ</a:t>
            </a:r>
            <a:endParaRPr kumimoji="1" lang="en-US" altLang="ja-JP" sz="1400">
              <a:solidFill>
                <a:schemeClr val="tx1"/>
              </a:solidFill>
            </a:endParaRPr>
          </a:p>
          <a:p>
            <a:r>
              <a:rPr lang="ja-JP" altLang="en-US" sz="1400">
                <a:solidFill>
                  <a:schemeClr val="tx1"/>
                </a:solidFill>
              </a:rPr>
              <a:t>オーディオの録音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52" name="グラフィックス 51" descr="戻る">
            <a:extLst>
              <a:ext uri="{FF2B5EF4-FFF2-40B4-BE49-F238E27FC236}">
                <a16:creationId xmlns:a16="http://schemas.microsoft.com/office/drawing/2014/main" id="{BF1290F1-438A-4C27-BB69-D59931B89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750204" y="4193400"/>
            <a:ext cx="693409" cy="693409"/>
          </a:xfrm>
          <a:prstGeom prst="rect">
            <a:avLst/>
          </a:prstGeom>
        </p:spPr>
      </p:pic>
      <p:pic>
        <p:nvPicPr>
          <p:cNvPr id="6" name="グラフィックス 5" descr="線矢印: 緩い曲線">
            <a:extLst>
              <a:ext uri="{FF2B5EF4-FFF2-40B4-BE49-F238E27FC236}">
                <a16:creationId xmlns:a16="http://schemas.microsoft.com/office/drawing/2014/main" id="{804E80B0-5D1F-4EB7-9EF8-BF9858FE45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 flipV="1">
            <a:off x="3827102" y="4940602"/>
            <a:ext cx="914400" cy="934278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A8448B1-174F-4D87-9A42-86C6453467D0}"/>
              </a:ext>
            </a:extLst>
          </p:cNvPr>
          <p:cNvSpPr/>
          <p:nvPr/>
        </p:nvSpPr>
        <p:spPr>
          <a:xfrm>
            <a:off x="9210792" y="3529488"/>
            <a:ext cx="565102" cy="284593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ysClr val="windowText" lastClr="000000"/>
                </a:solidFill>
              </a:rPr>
              <a:t>追加</a:t>
            </a:r>
            <a:endParaRPr kumimoji="1" lang="en-US" altLang="ja-JP" sz="1400">
              <a:solidFill>
                <a:sysClr val="windowText" lastClr="000000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C0A5771-6A5C-4B9D-A927-D57C8EC1CFC2}"/>
              </a:ext>
            </a:extLst>
          </p:cNvPr>
          <p:cNvSpPr/>
          <p:nvPr/>
        </p:nvSpPr>
        <p:spPr>
          <a:xfrm>
            <a:off x="10716495" y="5297555"/>
            <a:ext cx="565102" cy="284593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>
                <a:solidFill>
                  <a:sysClr val="windowText" lastClr="000000"/>
                </a:solidFill>
              </a:rPr>
              <a:t>OK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7045E45-25D5-4CBC-9249-D76F3E28DEFC}"/>
              </a:ext>
            </a:extLst>
          </p:cNvPr>
          <p:cNvCxnSpPr>
            <a:cxnSpLocks/>
          </p:cNvCxnSpPr>
          <p:nvPr/>
        </p:nvCxnSpPr>
        <p:spPr>
          <a:xfrm flipH="1" flipV="1">
            <a:off x="11204690" y="5421464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22774FA-AB95-45C3-9B21-9B4E8975C51A}"/>
              </a:ext>
            </a:extLst>
          </p:cNvPr>
          <p:cNvSpPr/>
          <p:nvPr/>
        </p:nvSpPr>
        <p:spPr>
          <a:xfrm>
            <a:off x="7527887" y="3092652"/>
            <a:ext cx="1528042" cy="297371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ysClr val="windowText" lastClr="000000"/>
                </a:solidFill>
              </a:rPr>
              <a:t>オーディオの録音</a:t>
            </a:r>
            <a:endParaRPr kumimoji="1" lang="en-US" altLang="ja-JP" sz="1400">
              <a:solidFill>
                <a:sysClr val="windowText" lastClr="000000"/>
              </a:solidFill>
            </a:endParaRPr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231E1979-E42B-4C44-901F-92166ACB2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324.40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05775" y="119667"/>
            <a:ext cx="487363" cy="487363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0CC2CE4-7CE7-4B0F-AE20-8FBDE0F2BAC1}"/>
              </a:ext>
            </a:extLst>
          </p:cNvPr>
          <p:cNvSpPr/>
          <p:nvPr/>
        </p:nvSpPr>
        <p:spPr>
          <a:xfrm>
            <a:off x="8231291" y="3444451"/>
            <a:ext cx="707062" cy="65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400" b="1">
                <a:solidFill>
                  <a:srgbClr val="FF0000"/>
                </a:solidFill>
              </a:rPr>
              <a:t>4</a:t>
            </a:r>
            <a:endParaRPr kumimoji="1" lang="en-US" altLang="ja-JP" sz="2400" b="1">
              <a:solidFill>
                <a:srgbClr val="FF0000"/>
              </a:solidFill>
            </a:endParaRPr>
          </a:p>
        </p:txBody>
      </p:sp>
      <p:pic>
        <p:nvPicPr>
          <p:cNvPr id="55" name="グラフィックス 54" descr="戻る">
            <a:extLst>
              <a:ext uri="{FF2B5EF4-FFF2-40B4-BE49-F238E27FC236}">
                <a16:creationId xmlns:a16="http://schemas.microsoft.com/office/drawing/2014/main" id="{49996271-BCA8-4768-8E56-7BF002D32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537609" y="3263440"/>
            <a:ext cx="693409" cy="693409"/>
          </a:xfrm>
          <a:prstGeom prst="rect">
            <a:avLst/>
          </a:prstGeom>
        </p:spPr>
      </p:pic>
      <p:pic>
        <p:nvPicPr>
          <p:cNvPr id="56" name="グラフィックス 55" descr="戻る">
            <a:extLst>
              <a:ext uri="{FF2B5EF4-FFF2-40B4-BE49-F238E27FC236}">
                <a16:creationId xmlns:a16="http://schemas.microsoft.com/office/drawing/2014/main" id="{F9FB612E-5468-41EC-97D5-6F77B6F95F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665255">
            <a:off x="8973358" y="3855990"/>
            <a:ext cx="693409" cy="693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805954"/>
      </p:ext>
    </p:extLst>
  </p:cSld>
  <p:clrMapOvr>
    <a:masterClrMapping/>
  </p:clrMapOvr>
  <p:transition spd="slow" advTm="324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74" objId="4"/>
        <p14:stopEvt time="30431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10914067" cy="15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en-US" altLang="ja-JP" b="1"/>
              <a:t>2</a:t>
            </a:r>
            <a:r>
              <a:rPr lang="ja-JP" altLang="en-US" b="1"/>
              <a:t>）テキストの準備</a:t>
            </a:r>
            <a:endParaRPr lang="en-US" altLang="ja-JP" b="1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/>
              <a:t>「ノート」ペイン に読み上げる文章を作成します。</a:t>
            </a:r>
            <a:endParaRPr lang="en-US" altLang="ja-JP" sz="1600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/>
              <a:t>読み上げ開始直後に録音ボタンをクリックするため、操作の余裕の時間として、</a:t>
            </a:r>
            <a:r>
              <a:rPr lang="en-US" altLang="ja-JP" sz="1600" b="1"/>
              <a:t>1</a:t>
            </a:r>
            <a:r>
              <a:rPr lang="ja-JP" altLang="en-US" sz="1600" b="1"/>
              <a:t>行目にカウントダウンなど（</a:t>
            </a:r>
            <a:r>
              <a:rPr lang="en-US" altLang="ja-JP" sz="1600" b="1"/>
              <a:t>5</a:t>
            </a:r>
            <a:r>
              <a:rPr lang="ja-JP" altLang="en-US" sz="1600" b="1"/>
              <a:t>、</a:t>
            </a:r>
            <a:r>
              <a:rPr lang="en-US" altLang="ja-JP" sz="1600" b="1"/>
              <a:t>4</a:t>
            </a:r>
            <a:r>
              <a:rPr lang="ja-JP" altLang="en-US" sz="1600" b="1"/>
              <a:t>、</a:t>
            </a:r>
            <a:r>
              <a:rPr lang="en-US" altLang="ja-JP" sz="1600" b="1"/>
              <a:t>3</a:t>
            </a:r>
            <a:r>
              <a:rPr lang="ja-JP" altLang="en-US" sz="1600" b="1"/>
              <a:t>、</a:t>
            </a:r>
            <a:r>
              <a:rPr lang="en-US" altLang="ja-JP" sz="1600" b="1"/>
              <a:t>2</a:t>
            </a:r>
            <a:r>
              <a:rPr lang="ja-JP" altLang="en-US" sz="1600" b="1"/>
              <a:t>、</a:t>
            </a:r>
            <a:r>
              <a:rPr lang="en-US" altLang="ja-JP" sz="1600" b="1"/>
              <a:t>1</a:t>
            </a:r>
            <a:r>
              <a:rPr lang="ja-JP" altLang="en-US" sz="1600" b="1"/>
              <a:t>、ゼロ）　</a:t>
            </a:r>
            <a:r>
              <a:rPr lang="ja-JP" altLang="en-US" sz="1600"/>
              <a:t>を入力します。</a:t>
            </a:r>
            <a:endParaRPr lang="en-US" altLang="ja-JP" sz="16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897921-8749-4AFB-8C80-83259AC21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2104013" y="2803339"/>
            <a:ext cx="7655520" cy="19868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112633-B751-4AA7-891E-19FD3210B769}"/>
              </a:ext>
            </a:extLst>
          </p:cNvPr>
          <p:cNvSpPr/>
          <p:nvPr/>
        </p:nvSpPr>
        <p:spPr>
          <a:xfrm>
            <a:off x="4895236" y="4513430"/>
            <a:ext cx="579234" cy="329386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B7F96A2-FB00-4F85-83E1-A6644BB87272}"/>
              </a:ext>
            </a:extLst>
          </p:cNvPr>
          <p:cNvSpPr/>
          <p:nvPr/>
        </p:nvSpPr>
        <p:spPr>
          <a:xfrm>
            <a:off x="3331585" y="3199474"/>
            <a:ext cx="6427948" cy="1313956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C58865DE-69A0-43A4-8148-B18F103DF25C}"/>
              </a:ext>
            </a:extLst>
          </p:cNvPr>
          <p:cNvSpPr/>
          <p:nvPr/>
        </p:nvSpPr>
        <p:spPr>
          <a:xfrm>
            <a:off x="2194392" y="2955700"/>
            <a:ext cx="1046814" cy="735000"/>
          </a:xfrm>
          <a:prstGeom prst="wedgeEllipseCallout">
            <a:avLst>
              <a:gd name="adj1" fmla="val 65695"/>
              <a:gd name="adj2" fmla="val 11725"/>
            </a:avLst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カウントダウン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61301A-EC56-4B21-932A-A29DE39E134C}"/>
              </a:ext>
            </a:extLst>
          </p:cNvPr>
          <p:cNvSpPr/>
          <p:nvPr/>
        </p:nvSpPr>
        <p:spPr>
          <a:xfrm>
            <a:off x="5196114" y="3665036"/>
            <a:ext cx="2178567" cy="633803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「ノート」 ペイン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26EDA90-B703-4A8B-9591-F2037DE132FB}"/>
              </a:ext>
            </a:extLst>
          </p:cNvPr>
          <p:cNvSpPr/>
          <p:nvPr/>
        </p:nvSpPr>
        <p:spPr>
          <a:xfrm>
            <a:off x="7438008" y="3710194"/>
            <a:ext cx="383242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99DF1C-BC34-4E59-A434-E52BFE00731E}"/>
              </a:ext>
            </a:extLst>
          </p:cNvPr>
          <p:cNvSpPr/>
          <p:nvPr/>
        </p:nvSpPr>
        <p:spPr>
          <a:xfrm>
            <a:off x="2219453" y="3517934"/>
            <a:ext cx="383242" cy="65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244C47-4B17-4D8E-8720-32C63EB44F7F}"/>
              </a:ext>
            </a:extLst>
          </p:cNvPr>
          <p:cNvSpPr/>
          <p:nvPr/>
        </p:nvSpPr>
        <p:spPr>
          <a:xfrm>
            <a:off x="4645269" y="5204362"/>
            <a:ext cx="6937512" cy="901350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600">
                <a:solidFill>
                  <a:schemeClr val="tx1"/>
                </a:solidFill>
              </a:rPr>
              <a:t>ノートペインが表示されていないときは、</a:t>
            </a:r>
            <a:r>
              <a:rPr kumimoji="1" lang="en-US" altLang="ja-JP" sz="1600">
                <a:solidFill>
                  <a:schemeClr val="tx1"/>
                </a:solidFill>
              </a:rPr>
              <a:t>【</a:t>
            </a:r>
            <a:r>
              <a:rPr kumimoji="1" lang="ja-JP" altLang="en-US" sz="1600">
                <a:solidFill>
                  <a:schemeClr val="tx1"/>
                </a:solidFill>
              </a:rPr>
              <a:t>ノート</a:t>
            </a:r>
            <a:r>
              <a:rPr kumimoji="1" lang="en-US" altLang="ja-JP" sz="1600">
                <a:solidFill>
                  <a:schemeClr val="tx1"/>
                </a:solidFill>
              </a:rPr>
              <a:t>】</a:t>
            </a:r>
            <a:r>
              <a:rPr kumimoji="1" lang="ja-JP" altLang="en-US" sz="1600">
                <a:solidFill>
                  <a:schemeClr val="tx1"/>
                </a:solidFill>
              </a:rPr>
              <a:t>ボタンをクリックして表示します。</a:t>
            </a:r>
            <a:endParaRPr kumimoji="1" lang="en-US" altLang="ja-JP" sz="16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>
                <a:solidFill>
                  <a:schemeClr val="tx1"/>
                </a:solidFill>
              </a:rPr>
              <a:t>境界線をドラックするとノート</a:t>
            </a:r>
            <a:r>
              <a:rPr lang="ja-JP" altLang="en-US" sz="1600">
                <a:solidFill>
                  <a:schemeClr val="tx1"/>
                </a:solidFill>
              </a:rPr>
              <a:t>ペインの領域が拡縮します。</a:t>
            </a:r>
            <a:endParaRPr kumimoji="1" lang="en-US" altLang="ja-JP" sz="1600">
              <a:solidFill>
                <a:schemeClr val="tx1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B293820-FB5D-475C-8F24-FF2E3C0C0D92}"/>
              </a:ext>
            </a:extLst>
          </p:cNvPr>
          <p:cNvCxnSpPr>
            <a:cxnSpLocks/>
          </p:cNvCxnSpPr>
          <p:nvPr/>
        </p:nvCxnSpPr>
        <p:spPr>
          <a:xfrm flipV="1">
            <a:off x="5196114" y="4860887"/>
            <a:ext cx="0" cy="343475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矢印: 上下 22">
            <a:extLst>
              <a:ext uri="{FF2B5EF4-FFF2-40B4-BE49-F238E27FC236}">
                <a16:creationId xmlns:a16="http://schemas.microsoft.com/office/drawing/2014/main" id="{F90316FF-3BCD-4B4A-AA3E-2E04B3E003E9}"/>
              </a:ext>
            </a:extLst>
          </p:cNvPr>
          <p:cNvSpPr/>
          <p:nvPr/>
        </p:nvSpPr>
        <p:spPr>
          <a:xfrm>
            <a:off x="8790533" y="2922748"/>
            <a:ext cx="320526" cy="515022"/>
          </a:xfrm>
          <a:prstGeom prst="upDown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B1220AB-A2C4-4673-9ECA-46E63717C6D9}"/>
              </a:ext>
            </a:extLst>
          </p:cNvPr>
          <p:cNvSpPr/>
          <p:nvPr/>
        </p:nvSpPr>
        <p:spPr>
          <a:xfrm>
            <a:off x="9399140" y="2884131"/>
            <a:ext cx="1089284" cy="633803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境界線</a:t>
            </a:r>
          </a:p>
        </p:txBody>
      </p:sp>
      <p:pic>
        <p:nvPicPr>
          <p:cNvPr id="7" name="P3">
            <a:hlinkClick r:id="" action="ppaction://media"/>
            <a:extLst>
              <a:ext uri="{FF2B5EF4-FFF2-40B4-BE49-F238E27FC236}">
                <a16:creationId xmlns:a16="http://schemas.microsoft.com/office/drawing/2014/main" id="{A6017694-9F90-4FB4-8EAA-21574F5F0B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6022" y="6922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256125"/>
      </p:ext>
    </p:extLst>
  </p:cSld>
  <p:clrMapOvr>
    <a:masterClrMapping/>
  </p:clrMapOvr>
  <p:transition spd="slow" advTm="274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24" objId="7"/>
        <p14:stopEvt time="27479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5657439" cy="15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en-US" altLang="ja-JP" b="1"/>
              <a:t>3</a:t>
            </a:r>
            <a:r>
              <a:rPr lang="ja-JP" altLang="en-US" b="1"/>
              <a:t>）読み上げのテスト</a:t>
            </a:r>
            <a:endParaRPr lang="en-US" altLang="ja-JP" b="1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/>
              <a:t>ノートに作成したテキストを選択します</a:t>
            </a:r>
            <a:endParaRPr lang="en-US" altLang="ja-JP" sz="1600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/>
              <a:t>【</a:t>
            </a:r>
            <a:r>
              <a:rPr lang="ja-JP" altLang="en-US" sz="1600"/>
              <a:t>読み上げ</a:t>
            </a:r>
            <a:r>
              <a:rPr lang="en-US" altLang="ja-JP" sz="1600"/>
              <a:t>】 </a:t>
            </a:r>
            <a:r>
              <a:rPr lang="ja-JP" altLang="en-US" sz="1600"/>
              <a:t>ボタンをクリック</a:t>
            </a:r>
            <a:endParaRPr lang="en-US" altLang="ja-JP" sz="1600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/>
              <a:t>誤った読み方やイントネーションを修正します。</a:t>
            </a:r>
            <a:endParaRPr lang="en-US" altLang="ja-JP" sz="16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214606-E91C-4B42-95D9-F2638C7B95AA}"/>
              </a:ext>
            </a:extLst>
          </p:cNvPr>
          <p:cNvSpPr txBox="1"/>
          <p:nvPr/>
        </p:nvSpPr>
        <p:spPr>
          <a:xfrm>
            <a:off x="1459793" y="2512426"/>
            <a:ext cx="9269714" cy="3734036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/>
              <a:t>区切りには、句読点（。、）を挿入します。</a:t>
            </a:r>
            <a:endParaRPr lang="en-US" altLang="ja-JP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/>
              <a:t>漢字等の読み方が誤っている場合は、［ひらがな </a:t>
            </a:r>
            <a:r>
              <a:rPr lang="en-US" altLang="ja-JP" sz="1600"/>
              <a:t>/ </a:t>
            </a:r>
            <a:r>
              <a:rPr lang="ja-JP" altLang="en-US" sz="1600"/>
              <a:t>カタカナ］に修正します。</a:t>
            </a:r>
            <a:endParaRPr lang="en-US" altLang="ja-JP" sz="1600"/>
          </a:p>
          <a:p>
            <a:pPr>
              <a:lnSpc>
                <a:spcPct val="150000"/>
              </a:lnSpc>
              <a:tabLst>
                <a:tab pos="365125" algn="l"/>
              </a:tabLst>
            </a:pPr>
            <a:r>
              <a:rPr lang="en-US" altLang="ja-JP" sz="1600"/>
              <a:t>	</a:t>
            </a:r>
            <a:r>
              <a:rPr lang="ja-JP" altLang="en-US" sz="1600"/>
              <a:t>例）白金（はっきん）　→　シロカネ</a:t>
            </a:r>
            <a:endParaRPr lang="en-US" altLang="ja-JP" sz="1600"/>
          </a:p>
          <a:p>
            <a:pPr>
              <a:lnSpc>
                <a:spcPct val="150000"/>
              </a:lnSpc>
              <a:tabLst>
                <a:tab pos="365125" algn="l"/>
              </a:tabLst>
            </a:pPr>
            <a:r>
              <a:rPr lang="en-US" altLang="ja-JP" sz="1600"/>
              <a:t>	</a:t>
            </a:r>
            <a:r>
              <a:rPr lang="ja-JP" altLang="en-US" sz="1600"/>
              <a:t>例）</a:t>
            </a:r>
            <a:r>
              <a:rPr lang="en-US" altLang="ja-JP" sz="1600"/>
              <a:t>1-1</a:t>
            </a:r>
            <a:r>
              <a:rPr lang="ja-JP" altLang="en-US" sz="1600"/>
              <a:t>　（いちはいふんいち）　→　位置の</a:t>
            </a:r>
            <a:r>
              <a:rPr lang="en-US" altLang="ja-JP" sz="1600"/>
              <a:t>1</a:t>
            </a:r>
            <a:r>
              <a:rPr lang="ja-JP" altLang="en-US" sz="1600"/>
              <a:t>。</a:t>
            </a:r>
            <a:endParaRPr lang="en-US" altLang="ja-JP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/>
              <a:t>イントネーションを修正したい場合は、別の単語に置き替えるか、 ［ひらがな </a:t>
            </a:r>
            <a:r>
              <a:rPr lang="en-US" altLang="ja-JP" sz="1600"/>
              <a:t>/ </a:t>
            </a:r>
            <a:r>
              <a:rPr lang="ja-JP" altLang="en-US" sz="1600"/>
              <a:t>カタカナ］に修正します。</a:t>
            </a:r>
            <a:endParaRPr lang="en-US" altLang="ja-JP" sz="1600"/>
          </a:p>
          <a:p>
            <a:pPr lvl="1">
              <a:lnSpc>
                <a:spcPct val="150000"/>
              </a:lnSpc>
            </a:pPr>
            <a:r>
              <a:rPr lang="ja-JP" altLang="en-US" sz="1600"/>
              <a:t>例）明治学院大学　→　めいじ学院大学</a:t>
            </a:r>
            <a:endParaRPr lang="en-US" altLang="ja-JP" sz="1600"/>
          </a:p>
          <a:p>
            <a:pPr lvl="1">
              <a:lnSpc>
                <a:spcPct val="150000"/>
              </a:lnSpc>
            </a:pPr>
            <a:endParaRPr lang="en-US" altLang="ja-JP" sz="160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/>
              <a:t>ひらがなとカタカナではイントネーションが異なる場合があります。</a:t>
            </a:r>
            <a:endParaRPr lang="en-US" altLang="ja-JP" sz="16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6F2BB0-9C5E-4E95-A5A8-40A5F7C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 r="2369" b="8628"/>
          <a:stretch/>
        </p:blipFill>
        <p:spPr>
          <a:xfrm>
            <a:off x="6983470" y="1252330"/>
            <a:ext cx="4357424" cy="5811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B937A35-A8F1-420C-9E9E-7813F183BEFB}"/>
              </a:ext>
            </a:extLst>
          </p:cNvPr>
          <p:cNvSpPr/>
          <p:nvPr/>
        </p:nvSpPr>
        <p:spPr>
          <a:xfrm>
            <a:off x="9587447" y="1280164"/>
            <a:ext cx="438220" cy="553281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2CA67E8-2B8B-462D-82EA-0ED0D3022F08}"/>
              </a:ext>
            </a:extLst>
          </p:cNvPr>
          <p:cNvGrpSpPr/>
          <p:nvPr/>
        </p:nvGrpSpPr>
        <p:grpSpPr>
          <a:xfrm>
            <a:off x="8388069" y="1520082"/>
            <a:ext cx="1151977" cy="1174366"/>
            <a:chOff x="1062584" y="3458465"/>
            <a:chExt cx="1175677" cy="1197544"/>
          </a:xfrm>
        </p:grpSpPr>
        <p:sp>
          <p:nvSpPr>
            <p:cNvPr id="23" name="吹き出し: 円形 22">
              <a:extLst>
                <a:ext uri="{FF2B5EF4-FFF2-40B4-BE49-F238E27FC236}">
                  <a16:creationId xmlns:a16="http://schemas.microsoft.com/office/drawing/2014/main" id="{BD2D9472-C541-4442-BD0F-F389737E2407}"/>
                </a:ext>
              </a:extLst>
            </p:cNvPr>
            <p:cNvSpPr/>
            <p:nvPr/>
          </p:nvSpPr>
          <p:spPr>
            <a:xfrm>
              <a:off x="1062584" y="3458465"/>
              <a:ext cx="1175677" cy="1197544"/>
            </a:xfrm>
            <a:prstGeom prst="wedgeEllipseCallout">
              <a:avLst>
                <a:gd name="adj1" fmla="val 62172"/>
                <a:gd name="adj2" fmla="val -55710"/>
              </a:avLst>
            </a:prstGeom>
            <a:solidFill>
              <a:srgbClr val="FFFFCC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kumimoji="1" lang="ja-JP" altLang="en-US" sz="1600" b="1">
                  <a:solidFill>
                    <a:srgbClr val="FF5050"/>
                  </a:solidFill>
                </a:rPr>
                <a:t>読み上げ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7B00037-CBDD-4745-88EC-55CD18483432}"/>
                </a:ext>
              </a:extLst>
            </p:cNvPr>
            <p:cNvGrpSpPr/>
            <p:nvPr/>
          </p:nvGrpSpPr>
          <p:grpSpPr>
            <a:xfrm>
              <a:off x="1333534" y="3965949"/>
              <a:ext cx="633775" cy="487714"/>
              <a:chOff x="1049428" y="4013438"/>
              <a:chExt cx="633775" cy="487714"/>
            </a:xfrm>
          </p:grpSpPr>
          <p:sp>
            <p:nvSpPr>
              <p:cNvPr id="25" name="吹き出し: 角を丸めた四角形 24">
                <a:extLst>
                  <a:ext uri="{FF2B5EF4-FFF2-40B4-BE49-F238E27FC236}">
                    <a16:creationId xmlns:a16="http://schemas.microsoft.com/office/drawing/2014/main" id="{3A2E8038-F8AF-4207-BB46-5A1A927B4B9B}"/>
                  </a:ext>
                </a:extLst>
              </p:cNvPr>
              <p:cNvSpPr/>
              <p:nvPr/>
            </p:nvSpPr>
            <p:spPr>
              <a:xfrm>
                <a:off x="1049428" y="4013438"/>
                <a:ext cx="573030" cy="346247"/>
              </a:xfrm>
              <a:prstGeom prst="wedgeRoundRectCallout">
                <a:avLst>
                  <a:gd name="adj1" fmla="val -33991"/>
                  <a:gd name="adj2" fmla="val 10250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306A9344-3FB2-44B2-9AC7-2675ADF59132}"/>
                  </a:ext>
                </a:extLst>
              </p:cNvPr>
              <p:cNvSpPr/>
              <p:nvPr/>
            </p:nvSpPr>
            <p:spPr>
              <a:xfrm rot="19888616">
                <a:off x="1281766" y="4155086"/>
                <a:ext cx="401437" cy="34606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1BC0A9E-8634-4F02-8BB0-CF8066D05B97}"/>
              </a:ext>
            </a:extLst>
          </p:cNvPr>
          <p:cNvSpPr/>
          <p:nvPr/>
        </p:nvSpPr>
        <p:spPr>
          <a:xfrm>
            <a:off x="7933787" y="1741534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7" name="P4">
            <a:hlinkClick r:id="" action="ppaction://media"/>
            <a:extLst>
              <a:ext uri="{FF2B5EF4-FFF2-40B4-BE49-F238E27FC236}">
                <a16:creationId xmlns:a16="http://schemas.microsoft.com/office/drawing/2014/main" id="{15DEABE4-A115-4496-8635-C0AA6D88D6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2663" y="1115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488573"/>
      </p:ext>
    </p:extLst>
  </p:cSld>
  <p:clrMapOvr>
    <a:masterClrMapping/>
  </p:clrMapOvr>
  <p:transition spd="slow" advTm="5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11" objId="5"/>
        <p14:stopEvt time="56016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1126836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en-US" altLang="ja-JP" b="1"/>
              <a:t>4</a:t>
            </a:r>
            <a:r>
              <a:rPr lang="ja-JP" altLang="en-US" b="1"/>
              <a:t>）録音</a:t>
            </a:r>
            <a:endParaRPr lang="en-US" altLang="ja-JP" b="1"/>
          </a:p>
          <a:p>
            <a:pPr marL="1071563" indent="-342900">
              <a:lnSpc>
                <a:spcPct val="150000"/>
              </a:lnSpc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/>
              <a:t>ノートに作成したテキストを選択します</a:t>
            </a:r>
            <a:endParaRPr lang="en-US" altLang="ja-JP" sz="1600"/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5050"/>
                </a:solidFill>
                <a:latin typeface="+mn-ea"/>
              </a:rPr>
              <a:t>読み上げ</a:t>
            </a:r>
            <a:r>
              <a:rPr lang="en-US" altLang="ja-JP" sz="1600">
                <a:latin typeface="+mn-ea"/>
              </a:rPr>
              <a:t>】</a:t>
            </a:r>
            <a:r>
              <a:rPr lang="ja-JP" altLang="en-US" sz="1600">
                <a:latin typeface="+mn-ea"/>
              </a:rPr>
              <a:t> ボタンをクリック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直後に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solidFill>
                  <a:srgbClr val="FF5050"/>
                </a:solidFill>
                <a:latin typeface="+mn-ea"/>
              </a:rPr>
              <a:t>録音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ボタンをクリック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カウントダウンを聞き取り、</a:t>
            </a:r>
            <a:r>
              <a:rPr lang="ja-JP" altLang="en-US" sz="1600">
                <a:solidFill>
                  <a:srgbClr val="FF5050"/>
                </a:solidFill>
                <a:latin typeface="+mn-ea"/>
              </a:rPr>
              <a:t> 「ゼロ」 の直後に </a:t>
            </a:r>
            <a:r>
              <a:rPr lang="en-US" altLang="ja-JP" sz="1600">
                <a:solidFill>
                  <a:srgbClr val="FF5050"/>
                </a:solidFill>
                <a:latin typeface="+mn-ea"/>
              </a:rPr>
              <a:t>【</a:t>
            </a:r>
            <a:r>
              <a:rPr lang="ja-JP" altLang="en-US" sz="1600" b="1">
                <a:solidFill>
                  <a:srgbClr val="FF5050"/>
                </a:solidFill>
                <a:latin typeface="+mn-ea"/>
              </a:rPr>
              <a:t>録音ボタン●</a:t>
            </a:r>
            <a:r>
              <a:rPr lang="en-US" altLang="ja-JP" sz="1600">
                <a:solidFill>
                  <a:srgbClr val="FF5050"/>
                </a:solidFill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読み上げが終了したら、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停止■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　（サウンドの</a:t>
            </a:r>
            <a:r>
              <a:rPr lang="en-US" altLang="ja-JP" sz="1600">
                <a:latin typeface="+mn-ea"/>
              </a:rPr>
              <a:t>【</a:t>
            </a:r>
            <a:r>
              <a:rPr lang="ja-JP" altLang="en-US" sz="1600">
                <a:latin typeface="+mn-ea"/>
              </a:rPr>
              <a:t>名前</a:t>
            </a:r>
            <a:r>
              <a:rPr lang="en-US" altLang="ja-JP" sz="1600">
                <a:latin typeface="+mn-ea"/>
              </a:rPr>
              <a:t>】</a:t>
            </a:r>
            <a:r>
              <a:rPr lang="ja-JP" altLang="en-US" sz="1600">
                <a:latin typeface="+mn-ea"/>
              </a:rPr>
              <a:t>を入力　</a:t>
            </a:r>
            <a:r>
              <a:rPr lang="en-US" altLang="ja-JP" sz="1600">
                <a:latin typeface="+mn-ea"/>
              </a:rPr>
              <a:t>※</a:t>
            </a:r>
            <a:r>
              <a:rPr lang="ja-JP" altLang="en-US" sz="1600">
                <a:latin typeface="+mn-ea"/>
              </a:rPr>
              <a:t>任意）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en-US" altLang="ja-JP" sz="1600" b="1">
                <a:latin typeface="+mn-ea"/>
              </a:rPr>
              <a:t>OK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FCE69A2-70F5-4B2F-AC91-B50E74F1A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130" y="3200463"/>
            <a:ext cx="7849280" cy="29110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7FD0FF8-4304-4955-AC19-08EB35196F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7"/>
          <a:stretch/>
        </p:blipFill>
        <p:spPr>
          <a:xfrm>
            <a:off x="8655981" y="1501095"/>
            <a:ext cx="3206535" cy="15178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EC37000-EC19-484F-99A6-3EEB04D7B73D}"/>
              </a:ext>
            </a:extLst>
          </p:cNvPr>
          <p:cNvSpPr/>
          <p:nvPr/>
        </p:nvSpPr>
        <p:spPr>
          <a:xfrm>
            <a:off x="2261962" y="3189082"/>
            <a:ext cx="230895" cy="348977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82AAEE5-899F-4867-94AE-DE710A063D5E}"/>
              </a:ext>
            </a:extLst>
          </p:cNvPr>
          <p:cNvSpPr/>
          <p:nvPr/>
        </p:nvSpPr>
        <p:spPr>
          <a:xfrm>
            <a:off x="2540258" y="3189082"/>
            <a:ext cx="230895" cy="348977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BBBF9A0-3EA1-459A-B28B-8F183C736BD3}"/>
              </a:ext>
            </a:extLst>
          </p:cNvPr>
          <p:cNvSpPr/>
          <p:nvPr/>
        </p:nvSpPr>
        <p:spPr>
          <a:xfrm>
            <a:off x="9361764" y="2340292"/>
            <a:ext cx="451072" cy="348977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45D255C-A221-4082-A84F-C7E99E2E24AB}"/>
              </a:ext>
            </a:extLst>
          </p:cNvPr>
          <p:cNvGrpSpPr/>
          <p:nvPr/>
        </p:nvGrpSpPr>
        <p:grpSpPr>
          <a:xfrm>
            <a:off x="1062584" y="3429000"/>
            <a:ext cx="1151977" cy="1174366"/>
            <a:chOff x="1062584" y="3458465"/>
            <a:chExt cx="1175677" cy="1197544"/>
          </a:xfrm>
        </p:grpSpPr>
        <p:sp>
          <p:nvSpPr>
            <p:cNvPr id="47" name="吹き出し: 円形 46">
              <a:extLst>
                <a:ext uri="{FF2B5EF4-FFF2-40B4-BE49-F238E27FC236}">
                  <a16:creationId xmlns:a16="http://schemas.microsoft.com/office/drawing/2014/main" id="{0E664ED6-F018-49A8-8D51-C1EF2F104BAF}"/>
                </a:ext>
              </a:extLst>
            </p:cNvPr>
            <p:cNvSpPr/>
            <p:nvPr/>
          </p:nvSpPr>
          <p:spPr>
            <a:xfrm>
              <a:off x="1062584" y="3458465"/>
              <a:ext cx="1175677" cy="1197544"/>
            </a:xfrm>
            <a:prstGeom prst="wedgeEllipseCallout">
              <a:avLst>
                <a:gd name="adj1" fmla="val 62172"/>
                <a:gd name="adj2" fmla="val -55710"/>
              </a:avLst>
            </a:prstGeom>
            <a:solidFill>
              <a:srgbClr val="FFFFCC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kumimoji="1" lang="ja-JP" altLang="en-US" sz="1600" b="1">
                  <a:solidFill>
                    <a:srgbClr val="FF5050"/>
                  </a:solidFill>
                </a:rPr>
                <a:t>読み上げ</a:t>
              </a: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DEA24C9-9A7F-4C8C-9BDF-CF8C8709ACD6}"/>
                </a:ext>
              </a:extLst>
            </p:cNvPr>
            <p:cNvGrpSpPr/>
            <p:nvPr/>
          </p:nvGrpSpPr>
          <p:grpSpPr>
            <a:xfrm>
              <a:off x="1333534" y="3965949"/>
              <a:ext cx="633775" cy="487714"/>
              <a:chOff x="1049428" y="4013438"/>
              <a:chExt cx="633775" cy="487714"/>
            </a:xfrm>
          </p:grpSpPr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1DEB99AC-4635-4771-ACA8-9DEE5F5C743A}"/>
                  </a:ext>
                </a:extLst>
              </p:cNvPr>
              <p:cNvSpPr/>
              <p:nvPr/>
            </p:nvSpPr>
            <p:spPr>
              <a:xfrm>
                <a:off x="1049428" y="4013438"/>
                <a:ext cx="573030" cy="346247"/>
              </a:xfrm>
              <a:prstGeom prst="wedgeRoundRectCallout">
                <a:avLst>
                  <a:gd name="adj1" fmla="val -33991"/>
                  <a:gd name="adj2" fmla="val 10250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二等辺三角形 6">
                <a:extLst>
                  <a:ext uri="{FF2B5EF4-FFF2-40B4-BE49-F238E27FC236}">
                    <a16:creationId xmlns:a16="http://schemas.microsoft.com/office/drawing/2014/main" id="{2080FB7A-27E0-43FB-93E6-5AFF83ADB60F}"/>
                  </a:ext>
                </a:extLst>
              </p:cNvPr>
              <p:cNvSpPr/>
              <p:nvPr/>
            </p:nvSpPr>
            <p:spPr>
              <a:xfrm rot="19888616">
                <a:off x="1281766" y="4155086"/>
                <a:ext cx="401437" cy="34606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16F6D66-0ED5-420D-B0AE-C74DEA943D98}"/>
              </a:ext>
            </a:extLst>
          </p:cNvPr>
          <p:cNvGrpSpPr/>
          <p:nvPr/>
        </p:nvGrpSpPr>
        <p:grpSpPr>
          <a:xfrm>
            <a:off x="2677811" y="3481642"/>
            <a:ext cx="1152923" cy="1174367"/>
            <a:chOff x="2589628" y="3428999"/>
            <a:chExt cx="1152923" cy="1174367"/>
          </a:xfrm>
        </p:grpSpPr>
        <p:sp>
          <p:nvSpPr>
            <p:cNvPr id="67" name="吹き出し: 円形 66">
              <a:extLst>
                <a:ext uri="{FF2B5EF4-FFF2-40B4-BE49-F238E27FC236}">
                  <a16:creationId xmlns:a16="http://schemas.microsoft.com/office/drawing/2014/main" id="{F0AD7575-D15E-46F7-8F11-23CE13047644}"/>
                </a:ext>
              </a:extLst>
            </p:cNvPr>
            <p:cNvSpPr/>
            <p:nvPr/>
          </p:nvSpPr>
          <p:spPr>
            <a:xfrm>
              <a:off x="2589628" y="3428999"/>
              <a:ext cx="1152923" cy="1174367"/>
            </a:xfrm>
            <a:prstGeom prst="wedgeEllipseCallout">
              <a:avLst>
                <a:gd name="adj1" fmla="val -46094"/>
                <a:gd name="adj2" fmla="val -54474"/>
              </a:avLst>
            </a:prstGeom>
            <a:solidFill>
              <a:srgbClr val="FFFFCC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kumimoji="1" lang="ja-JP" altLang="en-US" sz="1600" b="1">
                  <a:solidFill>
                    <a:srgbClr val="FF5050"/>
                  </a:solidFill>
                </a:rPr>
                <a:t>録音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3E94851-8A3E-441F-8741-9E2F495EB53C}"/>
                </a:ext>
              </a:extLst>
            </p:cNvPr>
            <p:cNvSpPr/>
            <p:nvPr/>
          </p:nvSpPr>
          <p:spPr>
            <a:xfrm>
              <a:off x="2901850" y="3939606"/>
              <a:ext cx="526470" cy="5264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9427CB2-AC9C-4DA7-8941-44DD8B3AA7A3}"/>
              </a:ext>
            </a:extLst>
          </p:cNvPr>
          <p:cNvSpPr/>
          <p:nvPr/>
        </p:nvSpPr>
        <p:spPr>
          <a:xfrm>
            <a:off x="3065430" y="5034804"/>
            <a:ext cx="6180169" cy="1218852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1EAC6E0-9749-48D7-AF83-F080BE60D8F3}"/>
              </a:ext>
            </a:extLst>
          </p:cNvPr>
          <p:cNvSpPr/>
          <p:nvPr/>
        </p:nvSpPr>
        <p:spPr>
          <a:xfrm>
            <a:off x="10087899" y="2461723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0CDC9E42-90D8-4CFA-BB91-1E712132B7B8}"/>
              </a:ext>
            </a:extLst>
          </p:cNvPr>
          <p:cNvCxnSpPr>
            <a:cxnSpLocks/>
          </p:cNvCxnSpPr>
          <p:nvPr/>
        </p:nvCxnSpPr>
        <p:spPr>
          <a:xfrm flipH="1" flipV="1">
            <a:off x="9757622" y="2478138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65761D9-589D-410A-A18A-48679820FDA7}"/>
              </a:ext>
            </a:extLst>
          </p:cNvPr>
          <p:cNvSpPr/>
          <p:nvPr/>
        </p:nvSpPr>
        <p:spPr>
          <a:xfrm>
            <a:off x="719003" y="3286899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90EB591F-B95D-4FBE-A6AF-4FCC91B3624D}"/>
              </a:ext>
            </a:extLst>
          </p:cNvPr>
          <p:cNvSpPr/>
          <p:nvPr/>
        </p:nvSpPr>
        <p:spPr>
          <a:xfrm>
            <a:off x="3628803" y="3329468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16A25E-F0CC-41BA-B888-3B97AD04F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53" y="3329468"/>
            <a:ext cx="3322791" cy="14837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E902BE-BDFE-49DB-8367-CA67928D89D7}"/>
              </a:ext>
            </a:extLst>
          </p:cNvPr>
          <p:cNvSpPr/>
          <p:nvPr/>
        </p:nvSpPr>
        <p:spPr>
          <a:xfrm>
            <a:off x="9391049" y="5786698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E19378CA-2356-4B08-93E3-5B97E6B6EAD9}"/>
              </a:ext>
            </a:extLst>
          </p:cNvPr>
          <p:cNvCxnSpPr>
            <a:cxnSpLocks/>
          </p:cNvCxnSpPr>
          <p:nvPr/>
        </p:nvCxnSpPr>
        <p:spPr>
          <a:xfrm flipH="1" flipV="1">
            <a:off x="9060772" y="5803113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F685EF20-B997-4161-BEFD-5CBE803CE789}"/>
              </a:ext>
            </a:extLst>
          </p:cNvPr>
          <p:cNvSpPr/>
          <p:nvPr/>
        </p:nvSpPr>
        <p:spPr>
          <a:xfrm>
            <a:off x="8925878" y="4104940"/>
            <a:ext cx="451072" cy="348977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20FF6F48-DE88-41FE-A4FF-601EA1E4FF4E}"/>
              </a:ext>
            </a:extLst>
          </p:cNvPr>
          <p:cNvSpPr/>
          <p:nvPr/>
        </p:nvSpPr>
        <p:spPr>
          <a:xfrm>
            <a:off x="9652013" y="4226371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90AEFA53-D89F-43DB-AF79-B0923A331734}"/>
              </a:ext>
            </a:extLst>
          </p:cNvPr>
          <p:cNvCxnSpPr>
            <a:cxnSpLocks/>
          </p:cNvCxnSpPr>
          <p:nvPr/>
        </p:nvCxnSpPr>
        <p:spPr>
          <a:xfrm flipH="1" flipV="1">
            <a:off x="9321736" y="4242786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5F73B6A-E36F-41C7-906A-67CF073EAE17}"/>
              </a:ext>
            </a:extLst>
          </p:cNvPr>
          <p:cNvSpPr/>
          <p:nvPr/>
        </p:nvSpPr>
        <p:spPr>
          <a:xfrm>
            <a:off x="9257373" y="3700663"/>
            <a:ext cx="1994453" cy="223823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12BFA903-6654-4E91-99B5-EA1809BBBFCD}"/>
              </a:ext>
            </a:extLst>
          </p:cNvPr>
          <p:cNvSpPr/>
          <p:nvPr/>
        </p:nvSpPr>
        <p:spPr>
          <a:xfrm>
            <a:off x="9983509" y="3744205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※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831FDDF5-A65A-4475-90D4-D7B6539A4BC6}"/>
              </a:ext>
            </a:extLst>
          </p:cNvPr>
          <p:cNvCxnSpPr>
            <a:cxnSpLocks/>
          </p:cNvCxnSpPr>
          <p:nvPr/>
        </p:nvCxnSpPr>
        <p:spPr>
          <a:xfrm flipH="1" flipV="1">
            <a:off x="9653232" y="3760620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4F04945-CCEE-4A29-B313-2A74DD2F59DD}"/>
              </a:ext>
            </a:extLst>
          </p:cNvPr>
          <p:cNvSpPr/>
          <p:nvPr/>
        </p:nvSpPr>
        <p:spPr>
          <a:xfrm>
            <a:off x="10161056" y="4451286"/>
            <a:ext cx="848240" cy="348977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92A3501C-CC0C-4A0C-94FF-17DDB58CDE04}"/>
              </a:ext>
            </a:extLst>
          </p:cNvPr>
          <p:cNvSpPr/>
          <p:nvPr/>
        </p:nvSpPr>
        <p:spPr>
          <a:xfrm>
            <a:off x="11015843" y="4660408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B402599C-EE86-4C53-B64C-1CB2E57B79B9}"/>
              </a:ext>
            </a:extLst>
          </p:cNvPr>
          <p:cNvCxnSpPr>
            <a:cxnSpLocks/>
          </p:cNvCxnSpPr>
          <p:nvPr/>
        </p:nvCxnSpPr>
        <p:spPr>
          <a:xfrm flipH="1" flipV="1">
            <a:off x="10685566" y="4676823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5">
            <a:hlinkClick r:id="" action="ppaction://media"/>
            <a:extLst>
              <a:ext uri="{FF2B5EF4-FFF2-40B4-BE49-F238E27FC236}">
                <a16:creationId xmlns:a16="http://schemas.microsoft.com/office/drawing/2014/main" id="{6D49EFAC-0B3D-441F-8241-9338DF0F8F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5">
            <a:hlinkClick r:id="" action="ppaction://media"/>
            <a:extLst>
              <a:ext uri="{FF2B5EF4-FFF2-40B4-BE49-F238E27FC236}">
                <a16:creationId xmlns:a16="http://schemas.microsoft.com/office/drawing/2014/main" id="{49C5FACC-9A20-43DC-9FE8-8B5EACACC44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50799" y="669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733507"/>
      </p:ext>
    </p:extLst>
  </p:cSld>
  <p:clrMapOvr>
    <a:masterClrMapping/>
  </p:clrMapOvr>
  <p:transition spd="slow" advTm="3487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70" objId="4"/>
        <p14:stopEvt time="32282" objId="4"/>
        <p14:playEvt time="33650" objId="5"/>
        <p14:stopEvt time="34874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D83D1-0F53-4C15-B0B9-B2C533C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スライドに 「読み上げ」 を録音する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0214C2-0E21-410B-9BBB-A78A1D372ED7}"/>
              </a:ext>
            </a:extLst>
          </p:cNvPr>
          <p:cNvSpPr txBox="1"/>
          <p:nvPr/>
        </p:nvSpPr>
        <p:spPr>
          <a:xfrm>
            <a:off x="438561" y="611538"/>
            <a:ext cx="11268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7550" algn="l"/>
              </a:tabLst>
            </a:pPr>
            <a:r>
              <a:rPr lang="en-US" altLang="ja-JP" b="1"/>
              <a:t>5</a:t>
            </a:r>
            <a:r>
              <a:rPr lang="ja-JP" altLang="en-US" b="1"/>
              <a:t>）録音の確認と調整</a:t>
            </a:r>
            <a:endParaRPr lang="en-US" altLang="ja-JP" b="1"/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作成されたスピーカーマーク（オーディオアイコン）をクリックして、録音コマンドを表示させます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再生</a:t>
            </a:r>
            <a:r>
              <a:rPr lang="en-US" altLang="ja-JP" sz="1600">
                <a:latin typeface="+mn-ea"/>
              </a:rPr>
              <a:t>】</a:t>
            </a:r>
            <a:r>
              <a:rPr lang="ja-JP" altLang="en-US" sz="1600">
                <a:latin typeface="+mn-ea"/>
              </a:rPr>
              <a:t> ボタンをクリックして、録音を確認します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スピーカーマークを選択して、任意の位置に移動します</a:t>
            </a:r>
            <a:endParaRPr lang="en-US" altLang="ja-JP" sz="1600">
              <a:latin typeface="+mn-ea"/>
            </a:endParaRPr>
          </a:p>
          <a:p>
            <a:pPr marL="728663">
              <a:spcBef>
                <a:spcPts val="600"/>
              </a:spcBef>
              <a:tabLst>
                <a:tab pos="717550" algn="l"/>
                <a:tab pos="1082675" algn="l"/>
              </a:tabLst>
            </a:pPr>
            <a:r>
              <a:rPr lang="en-US" altLang="ja-JP" sz="1600">
                <a:latin typeface="+mn-ea"/>
              </a:rPr>
              <a:t>	※</a:t>
            </a:r>
            <a:r>
              <a:rPr lang="ja-JP" altLang="en-US" sz="1600">
                <a:latin typeface="+mn-ea"/>
              </a:rPr>
              <a:t>マークは、スライドの外側でもかまいません。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endParaRPr lang="en-US" altLang="ja-JP" sz="1600">
              <a:latin typeface="+mn-ea"/>
            </a:endParaRPr>
          </a:p>
          <a:p>
            <a:pPr marL="365125">
              <a:lnSpc>
                <a:spcPct val="150000"/>
              </a:lnSpc>
              <a:tabLst>
                <a:tab pos="717550" algn="l"/>
              </a:tabLst>
            </a:pPr>
            <a:r>
              <a:rPr lang="ja-JP" altLang="en-US" b="1"/>
              <a:t>■録音の前後を切り取る（トリミング）するときは、</a:t>
            </a:r>
            <a:endParaRPr lang="en-US" altLang="ja-JP" b="1"/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スピーカーマークを選択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 b="1">
                <a:latin typeface="+mn-ea"/>
              </a:rPr>
              <a:t>オーディオツールバーの</a:t>
            </a:r>
            <a:r>
              <a:rPr lang="en-US" altLang="ja-JP" sz="1600" b="1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再生</a:t>
            </a:r>
            <a:r>
              <a:rPr lang="en-US" altLang="ja-JP" sz="1600" b="1">
                <a:latin typeface="+mn-ea"/>
              </a:rPr>
              <a:t>】</a:t>
            </a:r>
            <a:r>
              <a:rPr lang="ja-JP" altLang="en-US" sz="1600" b="1">
                <a:latin typeface="+mn-ea"/>
              </a:rPr>
              <a:t>をクリック</a:t>
            </a:r>
            <a:endParaRPr lang="en-US" altLang="ja-JP" sz="1600" b="1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en-US" altLang="ja-JP" sz="1600">
                <a:latin typeface="+mn-ea"/>
              </a:rPr>
              <a:t>【</a:t>
            </a:r>
            <a:r>
              <a:rPr lang="ja-JP" altLang="en-US" sz="1600" b="1">
                <a:latin typeface="+mn-ea"/>
              </a:rPr>
              <a:t>オーディオのトリミング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  <a:p>
            <a:pPr marL="1071563" indent="-342900">
              <a:spcBef>
                <a:spcPts val="600"/>
              </a:spcBef>
              <a:buFont typeface="+mj-lt"/>
              <a:buAutoNum type="arabicPeriod"/>
              <a:tabLst>
                <a:tab pos="717550" algn="l"/>
              </a:tabLst>
            </a:pPr>
            <a:r>
              <a:rPr lang="ja-JP" altLang="en-US" sz="1600">
                <a:latin typeface="+mn-ea"/>
              </a:rPr>
              <a:t>スライダーを任意の場所に移動して、</a:t>
            </a:r>
            <a:r>
              <a:rPr lang="en-US" altLang="ja-JP" sz="1600">
                <a:latin typeface="+mn-ea"/>
              </a:rPr>
              <a:t>【</a:t>
            </a:r>
            <a:r>
              <a:rPr lang="en-US" altLang="ja-JP" sz="1600" b="1">
                <a:latin typeface="+mn-ea"/>
              </a:rPr>
              <a:t>OK</a:t>
            </a:r>
            <a:r>
              <a:rPr lang="en-US" altLang="ja-JP" sz="1600">
                <a:latin typeface="+mn-ea"/>
              </a:rPr>
              <a:t>】 </a:t>
            </a:r>
            <a:r>
              <a:rPr lang="ja-JP" altLang="en-US" sz="1600">
                <a:latin typeface="+mn-ea"/>
              </a:rPr>
              <a:t>をクリック</a:t>
            </a:r>
            <a:endParaRPr lang="en-US" altLang="ja-JP" sz="160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B03CA3-4DD1-47BE-871A-8D01EAC79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143" y="1630967"/>
            <a:ext cx="4669331" cy="16235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051612-3CD3-4604-9FA5-457C48A847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430" y="4135630"/>
            <a:ext cx="4181351" cy="19312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ED81285-900A-4EB1-802E-615855170796}"/>
              </a:ext>
            </a:extLst>
          </p:cNvPr>
          <p:cNvCxnSpPr>
            <a:cxnSpLocks/>
          </p:cNvCxnSpPr>
          <p:nvPr/>
        </p:nvCxnSpPr>
        <p:spPr>
          <a:xfrm flipH="1" flipV="1">
            <a:off x="11012902" y="5087547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ECB742E4-077A-4595-838B-B53A0D299523}"/>
              </a:ext>
            </a:extLst>
          </p:cNvPr>
          <p:cNvSpPr/>
          <p:nvPr/>
        </p:nvSpPr>
        <p:spPr>
          <a:xfrm>
            <a:off x="9664319" y="1348093"/>
            <a:ext cx="928653" cy="840801"/>
          </a:xfrm>
          <a:prstGeom prst="wedgeEllipseCallout">
            <a:avLst>
              <a:gd name="adj1" fmla="val -64822"/>
              <a:gd name="adj2" fmla="val 33376"/>
            </a:avLst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51C0B10-3415-4FC4-B432-2BD9F4D1468F}"/>
              </a:ext>
            </a:extLst>
          </p:cNvPr>
          <p:cNvSpPr/>
          <p:nvPr/>
        </p:nvSpPr>
        <p:spPr>
          <a:xfrm>
            <a:off x="11457082" y="5001323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3BBBAA-3DB4-43E5-A124-D2B217F5811B}"/>
              </a:ext>
            </a:extLst>
          </p:cNvPr>
          <p:cNvSpPr/>
          <p:nvPr/>
        </p:nvSpPr>
        <p:spPr>
          <a:xfrm>
            <a:off x="6999890" y="2419642"/>
            <a:ext cx="576738" cy="727709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9A7BF9FC-B0E6-4302-A35B-2A48FBA16459}"/>
              </a:ext>
            </a:extLst>
          </p:cNvPr>
          <p:cNvSpPr/>
          <p:nvPr/>
        </p:nvSpPr>
        <p:spPr>
          <a:xfrm>
            <a:off x="6053578" y="1748760"/>
            <a:ext cx="928653" cy="840801"/>
          </a:xfrm>
          <a:prstGeom prst="wedgeEllipseCallout">
            <a:avLst>
              <a:gd name="adj1" fmla="val 56366"/>
              <a:gd name="adj2" fmla="val 43415"/>
            </a:avLst>
          </a:prstGeom>
          <a:solidFill>
            <a:srgbClr val="FFFF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再生</a:t>
            </a:r>
          </a:p>
        </p:txBody>
      </p:sp>
      <p:pic>
        <p:nvPicPr>
          <p:cNvPr id="6" name="P6">
            <a:hlinkClick r:id="" action="ppaction://media"/>
            <a:extLst>
              <a:ext uri="{FF2B5EF4-FFF2-40B4-BE49-F238E27FC236}">
                <a16:creationId xmlns:a16="http://schemas.microsoft.com/office/drawing/2014/main" id="{8FB26194-DE1C-4490-AF5E-1F744B422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183.049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38225" y="0"/>
            <a:ext cx="487363" cy="487363"/>
          </a:xfrm>
          <a:prstGeom prst="rect">
            <a:avLst/>
          </a:prstGeom>
        </p:spPr>
      </p:pic>
      <p:pic>
        <p:nvPicPr>
          <p:cNvPr id="11" name="以上です">
            <a:hlinkClick r:id="" action="ppaction://media"/>
            <a:extLst>
              <a:ext uri="{FF2B5EF4-FFF2-40B4-BE49-F238E27FC236}">
                <a16:creationId xmlns:a16="http://schemas.microsoft.com/office/drawing/2014/main" id="{8841EF08-75FE-4522-86F5-A8C42E1C3F3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38225" y="860730"/>
            <a:ext cx="487363" cy="4873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CC9AC76-B2BF-4B1C-ABDF-57FE2A578D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684" y="5001323"/>
            <a:ext cx="6239700" cy="10656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BBA2C1-B276-44A2-B969-20C7B292D3D0}"/>
              </a:ext>
            </a:extLst>
          </p:cNvPr>
          <p:cNvSpPr/>
          <p:nvPr/>
        </p:nvSpPr>
        <p:spPr>
          <a:xfrm>
            <a:off x="4903803" y="4850819"/>
            <a:ext cx="624799" cy="74769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37FC83F-35D3-4A32-B508-7A7F16A42CD0}"/>
              </a:ext>
            </a:extLst>
          </p:cNvPr>
          <p:cNvCxnSpPr>
            <a:cxnSpLocks/>
          </p:cNvCxnSpPr>
          <p:nvPr/>
        </p:nvCxnSpPr>
        <p:spPr>
          <a:xfrm flipH="1" flipV="1">
            <a:off x="5406319" y="5470441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44AFD2B-B2CF-4C52-9D94-2A74D99C7F7A}"/>
              </a:ext>
            </a:extLst>
          </p:cNvPr>
          <p:cNvSpPr/>
          <p:nvPr/>
        </p:nvSpPr>
        <p:spPr>
          <a:xfrm>
            <a:off x="5850499" y="5384217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D04C427-06F9-4444-A7D2-BE2C4743A9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9073" y="3430129"/>
            <a:ext cx="771130" cy="705501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7BF6B2F-9DA2-4A30-8EF3-5CB646CEA5FA}"/>
              </a:ext>
            </a:extLst>
          </p:cNvPr>
          <p:cNvSpPr/>
          <p:nvPr/>
        </p:nvSpPr>
        <p:spPr>
          <a:xfrm>
            <a:off x="5547196" y="3435728"/>
            <a:ext cx="771130" cy="74769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8211B55-EC73-415C-A08C-2A7B55A1A7C2}"/>
              </a:ext>
            </a:extLst>
          </p:cNvPr>
          <p:cNvCxnSpPr>
            <a:cxnSpLocks/>
          </p:cNvCxnSpPr>
          <p:nvPr/>
        </p:nvCxnSpPr>
        <p:spPr>
          <a:xfrm flipH="1" flipV="1">
            <a:off x="6049712" y="4055350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A42BCE3-5EDD-4ECE-AEF3-16FB8E7664B7}"/>
              </a:ext>
            </a:extLst>
          </p:cNvPr>
          <p:cNvSpPr/>
          <p:nvPr/>
        </p:nvSpPr>
        <p:spPr>
          <a:xfrm>
            <a:off x="6493892" y="3969126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D95E8E1-ADEF-4FEE-B172-6C9F1D24375D}"/>
              </a:ext>
            </a:extLst>
          </p:cNvPr>
          <p:cNvSpPr/>
          <p:nvPr/>
        </p:nvSpPr>
        <p:spPr>
          <a:xfrm>
            <a:off x="1922122" y="5282450"/>
            <a:ext cx="491001" cy="74769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8621A9EC-B1FE-4718-835D-37C00FDE292B}"/>
              </a:ext>
            </a:extLst>
          </p:cNvPr>
          <p:cNvCxnSpPr>
            <a:cxnSpLocks/>
          </p:cNvCxnSpPr>
          <p:nvPr/>
        </p:nvCxnSpPr>
        <p:spPr>
          <a:xfrm flipH="1" flipV="1">
            <a:off x="2290840" y="5902072"/>
            <a:ext cx="330277" cy="345407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7D0EE4C-1429-4FA7-9C06-F0B4678166B0}"/>
              </a:ext>
            </a:extLst>
          </p:cNvPr>
          <p:cNvSpPr/>
          <p:nvPr/>
        </p:nvSpPr>
        <p:spPr>
          <a:xfrm>
            <a:off x="2735020" y="5815848"/>
            <a:ext cx="491001" cy="597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b="1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81809"/>
      </p:ext>
    </p:extLst>
  </p:cSld>
  <p:clrMapOvr>
    <a:masterClrMapping/>
  </p:clrMapOvr>
  <p:transition spd="slow" advTm="3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82" objId="6"/>
        <p14:playEvt time="41983" objId="11"/>
        <p14:stopEvt time="43338" objId="6"/>
        <p14:stopEvt time="46296" objId="1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マスタ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Meiryo UI"/>
      </a:majorFont>
      <a:minorFont>
        <a:latin typeface="Meiryo UI"/>
        <a:ea typeface="Meiryo UI"/>
        <a:cs typeface="Meiryo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1415</Words>
  <Application>Microsoft Office PowerPoint</Application>
  <PresentationFormat>ワイド画面</PresentationFormat>
  <Paragraphs>165</Paragraphs>
  <Slides>6</Slides>
  <Notes>6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BIZ UDPゴシック</vt:lpstr>
      <vt:lpstr>Meiryo UI</vt:lpstr>
      <vt:lpstr>游ゴシック</vt:lpstr>
      <vt:lpstr>Arial</vt:lpstr>
      <vt:lpstr>マスター</vt:lpstr>
      <vt:lpstr>スライドに 「読み上げ」 を録音する</vt:lpstr>
      <vt:lpstr>スライドに 「読み上げ」 を録音する</vt:lpstr>
      <vt:lpstr>スライドに 「読み上げ」 を録音する</vt:lpstr>
      <vt:lpstr>スライドに 「読み上げ」 を録音する</vt:lpstr>
      <vt:lpstr>スライドに 「読み上げ」 を録音する</vt:lpstr>
      <vt:lpstr>スライドに 「読み上げ」 を録音する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PowerPointマニュアル</dc:title>
  <dc:creator>mguolg</dc:creator>
  <cp:keywords>学生用、教員用</cp:keywords>
  <cp:lastModifiedBy>村田　芳江</cp:lastModifiedBy>
  <cp:revision>63</cp:revision>
  <cp:lastPrinted>2021-08-23T07:43:12Z</cp:lastPrinted>
  <dcterms:created xsi:type="dcterms:W3CDTF">2020-09-08T06:29:42Z</dcterms:created>
  <dcterms:modified xsi:type="dcterms:W3CDTF">2024-11-27T01:41:36Z</dcterms:modified>
</cp:coreProperties>
</file>